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slides/slide310.xml" ContentType="application/vnd.openxmlformats-officedocument.presentationml.slide+xml"/>
  <Override PartName="/ppt/slides/slide100.xml" ContentType="application/vnd.openxmlformats-officedocument.presentationml.slide+xml"/>
  <Override PartName="/ppt/slides/slide220.xml" ContentType="application/vnd.openxmlformats-officedocument.presentationml.slide+xml"/>
  <Override PartName="/ppt/slides/slide270.xml" ContentType="application/vnd.openxmlformats-officedocument.presentationml.slide+xml"/>
  <Override PartName="/ppt/slides/slide311.xml" ContentType="application/vnd.openxmlformats-officedocument.presentationml.slide+xml"/>
  <Override PartName="/ppt/slides/slide370.xml" ContentType="application/vnd.openxmlformats-officedocument.presentationml.slide+xml"/>
  <Override PartName="/ppt/slideLayouts/slideLayout190.xml" ContentType="application/vnd.openxmlformats-officedocument.presentationml.slideLayout+xml"/>
  <Override PartName="/ppt/notesSlides/notesSlide20.xml" ContentType="application/vnd.openxmlformats-officedocument.presentationml.notesSlide+xml"/>
  <Override PartName="/ppt/slideLayouts/slideLayout180.xml" ContentType="application/vnd.openxmlformats-officedocument.presentationml.slideLayout+xml"/>
  <Override PartName="/ppt/notesSlides/notesSlide70.xml" ContentType="application/vnd.openxmlformats-officedocument.presentationml.notesSlide+xml"/>
  <Override PartName="/ppt/slideLayouts/slideLayout160.xml" ContentType="application/vnd.openxmlformats-officedocument.presentationml.slideLayout+xml"/>
  <Override PartName="/ppt/slideMasters/slideMaster20.xml" ContentType="application/vnd.openxmlformats-officedocument.presentationml.slideMaster+xml"/>
  <Override PartName="/ppt/notesMasters/notesMaster10.xml" ContentType="application/vnd.openxmlformats-officedocument.presentationml.notesMaster+xml"/>
  <Override PartName="/ppt/slideLayouts/slideLayout200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70.xml" ContentType="application/vnd.openxmlformats-officedocument.presentationml.slideLayout+xml"/>
  <Override PartName="/ppt/theme/theme20.xml" ContentType="application/vnd.openxmlformats-officedocument.theme+xml"/>
  <Override PartName="/ppt/theme/theme50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9" r:id="rId4"/>
    <p:sldMasterId id="2147483666" r:id="rId5"/>
    <p:sldMasterId id="2147483687" r:id="rId6"/>
  </p:sldMasterIdLst>
  <p:notesMasterIdLst>
    <p:notesMasterId r:id="rId37"/>
  </p:notesMasterIdLst>
  <p:sldIdLst>
    <p:sldId id="2141411492" r:id="rId7"/>
    <p:sldId id="2141411743" r:id="rId8"/>
    <p:sldId id="2141411728" r:id="rId9"/>
    <p:sldId id="2141411752" r:id="rId10"/>
    <p:sldId id="2141411755" r:id="rId11"/>
    <p:sldId id="2141411756" r:id="rId12"/>
    <p:sldId id="2141411730" r:id="rId13"/>
    <p:sldId id="2141411721" r:id="rId14"/>
    <p:sldId id="2141411720" r:id="rId15"/>
    <p:sldId id="2141411731" r:id="rId16"/>
    <p:sldId id="2141411732" r:id="rId17"/>
    <p:sldId id="2141411744" r:id="rId18"/>
    <p:sldId id="2141411693" r:id="rId19"/>
    <p:sldId id="2141411740" r:id="rId20"/>
    <p:sldId id="2141411734" r:id="rId21"/>
    <p:sldId id="2141411754" r:id="rId22"/>
    <p:sldId id="2141411735" r:id="rId23"/>
    <p:sldId id="2141411514" r:id="rId24"/>
    <p:sldId id="2141411684" r:id="rId25"/>
    <p:sldId id="2141411685" r:id="rId26"/>
    <p:sldId id="2141411751" r:id="rId27"/>
    <p:sldId id="2141411597" r:id="rId28"/>
    <p:sldId id="2141411655" r:id="rId29"/>
    <p:sldId id="2141411570" r:id="rId30"/>
    <p:sldId id="256" r:id="rId31"/>
    <p:sldId id="269" r:id="rId32"/>
    <p:sldId id="287" r:id="rId33"/>
    <p:sldId id="2141411757" r:id="rId34"/>
    <p:sldId id="2141411733" r:id="rId35"/>
    <p:sldId id="2141411758" r:id="rId36"/>
  </p:sldIdLst>
  <p:sldSz cx="12192000" cy="6858000"/>
  <p:notesSz cx="6797675" cy="9926638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5736" userDrawn="1">
          <p15:clr>
            <a:srgbClr val="A4A3A4"/>
          </p15:clr>
        </p15:guide>
        <p15:guide id="3" orient="horz" pos="105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elipe Goncalves Pereira" initials="FGP" lastIdx="1" clrIdx="0">
    <p:extLst>
      <p:ext uri="{19B8F6BF-5375-455C-9EA6-DF929625EA0E}">
        <p15:presenceInfo xmlns:p15="http://schemas.microsoft.com/office/powerpoint/2012/main" userId="Felipe Goncalves Perei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FFF"/>
    <a:srgbClr val="00375D"/>
    <a:srgbClr val="48586B"/>
    <a:srgbClr val="FFF000"/>
    <a:srgbClr val="716599"/>
    <a:srgbClr val="B3A2C7"/>
    <a:srgbClr val="473F5F"/>
    <a:srgbClr val="D9D9D9"/>
    <a:srgbClr val="848484"/>
    <a:srgbClr val="B3B3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Estilo com Tema 1 - Ênfase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E8B1032C-EA38-4F05-BA0D-38AFFFC7BED3}" styleName="Estilo Claro 3 - Ênfase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DBED569-4797-4DF1-A0F4-6AAB3CD982D8}" styleName="Estilo Claro 3 - Ênfase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DF18680-E054-41AD-8BC1-D1AEF772440D}" styleName="Estilo Médio 2 - Ênfas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FD4443E-F989-4FC4-A0C8-D5A2AF1F390B}" styleName="Estilo Escuro 1 - Ênfase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04" y="44"/>
      </p:cViewPr>
      <p:guideLst>
        <p:guide orient="horz" pos="2160"/>
        <p:guide pos="5736"/>
        <p:guide orient="horz" pos="105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presProps" Target="presProps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tableStyles" Target="tableStyles.xml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8" Type="http://schemas.openxmlformats.org/officeDocument/2006/relationships/slide" Target="slides/slide2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SRIBSA09085.df.intrabb.bb.com.br\BB8555BSA09$\Interna\Planilha\Dados%20Pa&#237;ses\Brasil\Infla&#231;&#227;o\Comparativos\Resumo_IPCAs_Trogo%20IPCA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G:\Confidencial\Planilha\Cenarios\Ambiente%20Interno\Suporte%20Gr&#225;fico%20Cen&#225;rio.xlsm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SRIBSA09085.df.intrabb.bb.com.br\BB8555BSA09$\Interna\Para%20atualiza&#231;&#227;o\Leandro\Suporte%20Gr&#225;fico%20Resultado%20Prim&#225;rio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851313577620117"/>
          <c:y val="3.180351314222183E-2"/>
          <c:w val="0.83644912716319419"/>
          <c:h val="0.78541434859131254"/>
        </c:manualLayout>
      </c:layout>
      <c:lineChart>
        <c:grouping val="standard"/>
        <c:varyColors val="0"/>
        <c:ser>
          <c:idx val="2"/>
          <c:order val="2"/>
          <c:tx>
            <c:v> IPCA</c:v>
          </c:tx>
          <c:spPr>
            <a:ln w="101600" cap="rnd">
              <a:solidFill>
                <a:schemeClr val="tx2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480-4FF3-A004-5BDD4CB45362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F480-4FF3-A004-5BDD4CB45362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480-4FF3-A004-5BDD4CB45362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F480-4FF3-A004-5BDD4CB45362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F480-4FF3-A004-5BDD4CB45362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F480-4FF3-A004-5BDD4CB45362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F480-4FF3-A004-5BDD4CB45362}"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F480-4FF3-A004-5BDD4CB45362}"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F480-4FF3-A004-5BDD4CB45362}"/>
                </c:ext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F480-4FF3-A004-5BDD4CB45362}"/>
                </c:ext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F480-4FF3-A004-5BDD4CB45362}"/>
                </c:ext>
              </c:extLst>
            </c:dLbl>
            <c:dLbl>
              <c:idx val="1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F480-4FF3-A004-5BDD4CB45362}"/>
                </c:ext>
              </c:extLst>
            </c:dLbl>
            <c:dLbl>
              <c:idx val="1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F480-4FF3-A004-5BDD4CB45362}"/>
                </c:ext>
              </c:extLst>
            </c:dLbl>
            <c:dLbl>
              <c:idx val="1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F480-4FF3-A004-5BDD4CB45362}"/>
                </c:ext>
              </c:extLst>
            </c:dLbl>
            <c:dLbl>
              <c:idx val="1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F480-4FF3-A004-5BDD4CB45362}"/>
                </c:ext>
              </c:extLst>
            </c:dLbl>
            <c:dLbl>
              <c:idx val="1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F480-4FF3-A004-5BDD4CB45362}"/>
                </c:ext>
              </c:extLst>
            </c:dLbl>
            <c:dLbl>
              <c:idx val="1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F480-4FF3-A004-5BDD4CB45362}"/>
                </c:ext>
              </c:extLst>
            </c:dLbl>
            <c:dLbl>
              <c:idx val="1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F480-4FF3-A004-5BDD4CB45362}"/>
                </c:ext>
              </c:extLst>
            </c:dLbl>
            <c:dLbl>
              <c:idx val="1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F480-4FF3-A004-5BDD4CB45362}"/>
                </c:ext>
              </c:extLst>
            </c:dLbl>
            <c:dLbl>
              <c:idx val="1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F480-4FF3-A004-5BDD4CB45362}"/>
                </c:ext>
              </c:extLst>
            </c:dLbl>
            <c:dLbl>
              <c:idx val="2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F480-4FF3-A004-5BDD4CB45362}"/>
                </c:ext>
              </c:extLst>
            </c:dLbl>
            <c:dLbl>
              <c:idx val="2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F480-4FF3-A004-5BDD4CB45362}"/>
                </c:ext>
              </c:extLst>
            </c:dLbl>
            <c:dLbl>
              <c:idx val="2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B-F480-4FF3-A004-5BDD4CB45362}"/>
                </c:ext>
              </c:extLst>
            </c:dLbl>
            <c:dLbl>
              <c:idx val="2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C-F480-4FF3-A004-5BDD4CB45362}"/>
                </c:ext>
              </c:extLst>
            </c:dLbl>
            <c:dLbl>
              <c:idx val="24"/>
              <c:layout>
                <c:manualLayout>
                  <c:x val="-4.4399205721351526E-3"/>
                  <c:y val="-3.24601978429683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D-F480-4FF3-A004-5BDD4CB45362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2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pt-BR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'Abertura Acum. 12m'!$ED$2:$FO$2</c:f>
              <c:numCache>
                <c:formatCode>mmm\-yy</c:formatCode>
                <c:ptCount val="25"/>
                <c:pt idx="0">
                  <c:v>43678</c:v>
                </c:pt>
                <c:pt idx="1">
                  <c:v>43709</c:v>
                </c:pt>
                <c:pt idx="2">
                  <c:v>43739</c:v>
                </c:pt>
                <c:pt idx="3">
                  <c:v>43770</c:v>
                </c:pt>
                <c:pt idx="4">
                  <c:v>43800</c:v>
                </c:pt>
                <c:pt idx="5">
                  <c:v>43831</c:v>
                </c:pt>
                <c:pt idx="6">
                  <c:v>43862</c:v>
                </c:pt>
                <c:pt idx="7">
                  <c:v>43891</c:v>
                </c:pt>
                <c:pt idx="8">
                  <c:v>43922</c:v>
                </c:pt>
                <c:pt idx="9">
                  <c:v>43952</c:v>
                </c:pt>
                <c:pt idx="10">
                  <c:v>43983</c:v>
                </c:pt>
                <c:pt idx="11">
                  <c:v>44013</c:v>
                </c:pt>
                <c:pt idx="12">
                  <c:v>44044</c:v>
                </c:pt>
                <c:pt idx="13">
                  <c:v>44075</c:v>
                </c:pt>
                <c:pt idx="14">
                  <c:v>44105</c:v>
                </c:pt>
                <c:pt idx="15">
                  <c:v>44136</c:v>
                </c:pt>
                <c:pt idx="16">
                  <c:v>44166</c:v>
                </c:pt>
                <c:pt idx="17">
                  <c:v>44197</c:v>
                </c:pt>
                <c:pt idx="18">
                  <c:v>44228</c:v>
                </c:pt>
                <c:pt idx="19">
                  <c:v>44256</c:v>
                </c:pt>
                <c:pt idx="20">
                  <c:v>44287</c:v>
                </c:pt>
                <c:pt idx="21">
                  <c:v>44317</c:v>
                </c:pt>
                <c:pt idx="22">
                  <c:v>44348</c:v>
                </c:pt>
                <c:pt idx="23">
                  <c:v>44378</c:v>
                </c:pt>
                <c:pt idx="24">
                  <c:v>44409</c:v>
                </c:pt>
              </c:numCache>
              <c:extLst/>
            </c:numRef>
          </c:cat>
          <c:val>
            <c:numRef>
              <c:f>'Abertura Acum. 12m'!$ED$5:$FO$5</c:f>
              <c:numCache>
                <c:formatCode>0.00</c:formatCode>
                <c:ptCount val="25"/>
                <c:pt idx="0">
                  <c:v>3.4288072225267001</c:v>
                </c:pt>
                <c:pt idx="1">
                  <c:v>2.8935466755948767</c:v>
                </c:pt>
                <c:pt idx="2">
                  <c:v>2.535032575679935</c:v>
                </c:pt>
                <c:pt idx="3">
                  <c:v>3.2748384024610289</c:v>
                </c:pt>
                <c:pt idx="4">
                  <c:v>4.306039984113184</c:v>
                </c:pt>
                <c:pt idx="5">
                  <c:v>4.1916693262358677</c:v>
                </c:pt>
                <c:pt idx="6">
                  <c:v>4.0049273121093449</c:v>
                </c:pt>
                <c:pt idx="7">
                  <c:v>3.3029585719382908</c:v>
                </c:pt>
                <c:pt idx="8">
                  <c:v>2.3990448447502217</c:v>
                </c:pt>
                <c:pt idx="9">
                  <c:v>1.8774877402777861</c:v>
                </c:pt>
                <c:pt idx="10">
                  <c:v>2.1321559928031917</c:v>
                </c:pt>
                <c:pt idx="11">
                  <c:v>2.305451396723555</c:v>
                </c:pt>
                <c:pt idx="12">
                  <c:v>2.4383023474934049</c:v>
                </c:pt>
                <c:pt idx="13">
                  <c:v>3.1351615471362493</c:v>
                </c:pt>
                <c:pt idx="14">
                  <c:v>3.9182057307108664</c:v>
                </c:pt>
                <c:pt idx="15">
                  <c:v>4.3110911966114571</c:v>
                </c:pt>
                <c:pt idx="16">
                  <c:v>4.517341500509886</c:v>
                </c:pt>
                <c:pt idx="17">
                  <c:v>4.5590608265254389</c:v>
                </c:pt>
                <c:pt idx="18">
                  <c:v>5.1952805482628861</c:v>
                </c:pt>
                <c:pt idx="19">
                  <c:v>6.0993271283718968</c:v>
                </c:pt>
                <c:pt idx="20">
                  <c:v>6.7591885269032872</c:v>
                </c:pt>
                <c:pt idx="21">
                  <c:v>8.0559022201129693</c:v>
                </c:pt>
                <c:pt idx="22">
                  <c:v>8.3468965707955221</c:v>
                </c:pt>
                <c:pt idx="23">
                  <c:v>8.9946460520876599</c:v>
                </c:pt>
                <c:pt idx="24">
                  <c:v>9.6796682688954405</c:v>
                </c:pt>
              </c:numCache>
              <c:extLst/>
            </c:numRef>
          </c:val>
          <c:smooth val="1"/>
          <c:extLst>
            <c:ext xmlns:c16="http://schemas.microsoft.com/office/drawing/2014/chart" uri="{C3380CC4-5D6E-409C-BE32-E72D297353CC}">
              <c16:uniqueId val="{0000001E-F480-4FF3-A004-5BDD4CB453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959394815"/>
        <c:axId val="1465979887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'Abertura Acum. 12m'!$A$7</c15:sqref>
                        </c15:formulaRef>
                      </c:ext>
                    </c:extLst>
                    <c:strCache>
                      <c:ptCount val="1"/>
                      <c:pt idx="0">
                        <c:v> Alimentação no domicílio</c:v>
                      </c:pt>
                    </c:strCache>
                  </c:strRef>
                </c:tx>
                <c:spPr>
                  <a:ln w="101600" cap="rnd">
                    <a:solidFill>
                      <a:schemeClr val="accent1"/>
                    </a:solidFill>
                    <a:round/>
                  </a:ln>
                  <a:effectLst/>
                </c:spPr>
                <c:marker>
                  <c:symbol val="none"/>
                </c:marker>
                <c:dLbls>
                  <c:dLbl>
                    <c:idx val="24"/>
                    <c:layout>
                      <c:manualLayout>
                        <c:x val="-5.2941621469814668E-3"/>
                        <c:y val="1.4640760607871076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1F-F480-4FF3-A004-5BDD4CB45362}"/>
                      </c:ext>
                    </c:extLst>
                  </c:dLbl>
                  <c:numFmt formatCode="#,##0.00" sourceLinked="0"/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2000" b="0" i="0" u="none" strike="noStrike" kern="1200" baseline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defRPr>
                      </a:pPr>
                      <a:endParaRPr lang="pt-BR"/>
                    </a:p>
                  </c:txPr>
                  <c:showLegendKey val="0"/>
                  <c:showVal val="0"/>
                  <c:showCatName val="0"/>
                  <c:showSerName val="0"/>
                  <c:showPercent val="0"/>
                  <c:showBubbleSize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numRef>
                    <c:extLst>
                      <c:ext uri="{02D57815-91ED-43cb-92C2-25804820EDAC}">
                        <c15:formulaRef>
                          <c15:sqref>'Abertura Acum. 12m'!$ED$2:$FO$2</c15:sqref>
                        </c15:formulaRef>
                      </c:ext>
                    </c:extLst>
                    <c:numCache>
                      <c:formatCode>mmm\-yy</c:formatCode>
                      <c:ptCount val="25"/>
                      <c:pt idx="0">
                        <c:v>43678</c:v>
                      </c:pt>
                      <c:pt idx="1">
                        <c:v>43709</c:v>
                      </c:pt>
                      <c:pt idx="2">
                        <c:v>43739</c:v>
                      </c:pt>
                      <c:pt idx="3">
                        <c:v>43770</c:v>
                      </c:pt>
                      <c:pt idx="4">
                        <c:v>43800</c:v>
                      </c:pt>
                      <c:pt idx="5">
                        <c:v>43831</c:v>
                      </c:pt>
                      <c:pt idx="6">
                        <c:v>43862</c:v>
                      </c:pt>
                      <c:pt idx="7">
                        <c:v>43891</c:v>
                      </c:pt>
                      <c:pt idx="8">
                        <c:v>43922</c:v>
                      </c:pt>
                      <c:pt idx="9">
                        <c:v>43952</c:v>
                      </c:pt>
                      <c:pt idx="10">
                        <c:v>43983</c:v>
                      </c:pt>
                      <c:pt idx="11">
                        <c:v>44013</c:v>
                      </c:pt>
                      <c:pt idx="12">
                        <c:v>44044</c:v>
                      </c:pt>
                      <c:pt idx="13">
                        <c:v>44075</c:v>
                      </c:pt>
                      <c:pt idx="14">
                        <c:v>44105</c:v>
                      </c:pt>
                      <c:pt idx="15">
                        <c:v>44136</c:v>
                      </c:pt>
                      <c:pt idx="16">
                        <c:v>44166</c:v>
                      </c:pt>
                      <c:pt idx="17">
                        <c:v>44197</c:v>
                      </c:pt>
                      <c:pt idx="18">
                        <c:v>44228</c:v>
                      </c:pt>
                      <c:pt idx="19">
                        <c:v>44256</c:v>
                      </c:pt>
                      <c:pt idx="20">
                        <c:v>44287</c:v>
                      </c:pt>
                      <c:pt idx="21">
                        <c:v>44317</c:v>
                      </c:pt>
                      <c:pt idx="22">
                        <c:v>44348</c:v>
                      </c:pt>
                      <c:pt idx="23">
                        <c:v>44378</c:v>
                      </c:pt>
                      <c:pt idx="24">
                        <c:v>44409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'Abertura Acum. 12m'!$ED$7:$FO$7</c15:sqref>
                        </c15:formulaRef>
                      </c:ext>
                    </c:extLst>
                    <c:numCache>
                      <c:formatCode>0.00</c:formatCode>
                      <c:ptCount val="25"/>
                      <c:pt idx="0">
                        <c:v>4.5195580202229735</c:v>
                      </c:pt>
                      <c:pt idx="1">
                        <c:v>3.7879211140814135</c:v>
                      </c:pt>
                      <c:pt idx="2">
                        <c:v>2.8211126129691166</c:v>
                      </c:pt>
                      <c:pt idx="3">
                        <c:v>3.5076797392466545</c:v>
                      </c:pt>
                      <c:pt idx="4">
                        <c:v>7.8230745462859232</c:v>
                      </c:pt>
                      <c:pt idx="5">
                        <c:v>7.0008128111107339</c:v>
                      </c:pt>
                      <c:pt idx="6">
                        <c:v>5.7536678178559981</c:v>
                      </c:pt>
                      <c:pt idx="7">
                        <c:v>5.0594877704574799</c:v>
                      </c:pt>
                      <c:pt idx="8">
                        <c:v>6.7509643177457406</c:v>
                      </c:pt>
                      <c:pt idx="9">
                        <c:v>8.0650211885726009</c:v>
                      </c:pt>
                      <c:pt idx="10">
                        <c:v>8.9763214375275311</c:v>
                      </c:pt>
                      <c:pt idx="11">
                        <c:v>9.1944049304983508</c:v>
                      </c:pt>
                      <c:pt idx="12">
                        <c:v>11.385781148849446</c:v>
                      </c:pt>
                      <c:pt idx="13">
                        <c:v>15.412719258863234</c:v>
                      </c:pt>
                      <c:pt idx="14">
                        <c:v>18.414350448950671</c:v>
                      </c:pt>
                      <c:pt idx="15">
                        <c:v>21.134093969805718</c:v>
                      </c:pt>
                      <c:pt idx="16">
                        <c:v>18.160413374692538</c:v>
                      </c:pt>
                      <c:pt idx="17">
                        <c:v>19.174564627209875</c:v>
                      </c:pt>
                      <c:pt idx="18">
                        <c:v>19.436591453294085</c:v>
                      </c:pt>
                      <c:pt idx="19">
                        <c:v>17.587326674382098</c:v>
                      </c:pt>
                      <c:pt idx="20">
                        <c:v>15.551630584655385</c:v>
                      </c:pt>
                      <c:pt idx="21">
                        <c:v>15.436459020233343</c:v>
                      </c:pt>
                      <c:pt idx="22">
                        <c:v>15.29855583374831</c:v>
                      </c:pt>
                      <c:pt idx="23">
                        <c:v>16.035434960307043</c:v>
                      </c:pt>
                      <c:pt idx="24">
                        <c:v>16.586072713949648</c:v>
                      </c:pt>
                    </c:numCache>
                  </c:numRef>
                </c:val>
                <c:smooth val="1"/>
                <c:extLst>
                  <c:ext xmlns:c16="http://schemas.microsoft.com/office/drawing/2014/chart" uri="{C3380CC4-5D6E-409C-BE32-E72D297353CC}">
                    <c16:uniqueId val="{00000020-F480-4FF3-A004-5BDD4CB45362}"/>
                  </c:ext>
                </c:extLst>
              </c15:ser>
            </c15:filteredLineSeries>
            <c15:filteredLine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'Abertura Acum. 12m'!$A$183</c15:sqref>
                        </c15:formulaRef>
                      </c:ext>
                    </c:extLst>
                    <c:strCache>
                      <c:ptCount val="1"/>
                      <c:pt idx="0">
                        <c:v> Alimentação fora do domicílio</c:v>
                      </c:pt>
                    </c:strCache>
                  </c:strRef>
                </c:tx>
                <c:spPr>
                  <a:ln w="101600" cap="rnd">
                    <a:solidFill>
                      <a:schemeClr val="accent2"/>
                    </a:solidFill>
                    <a:round/>
                  </a:ln>
                  <a:effectLst/>
                </c:spPr>
                <c:marker>
                  <c:symbol val="none"/>
                </c:marker>
                <c:dLbls>
                  <c:dLbl>
                    <c:idx val="24"/>
                    <c:layout>
                      <c:manualLayout>
                        <c:x val="0"/>
                        <c:y val="1.0155440884072381E-2"/>
                      </c:manualLayout>
                    </c:layout>
                    <c:spPr>
                      <a:noFill/>
                      <a:ln>
                        <a:noFill/>
                      </a:ln>
                      <a:effectLst/>
                    </c:spPr>
                    <c:txPr>
                      <a:bodyPr rot="0" spcFirstLastPara="1" vertOverflow="ellipsis" vert="horz" wrap="square" lIns="38100" tIns="19050" rIns="38100" bIns="19050" anchor="ctr" anchorCtr="1">
                        <a:spAutoFit/>
                      </a:bodyPr>
                      <a:lstStyle/>
                      <a:p>
                        <a:pPr>
                          <a:defRPr sz="2000" b="0" i="0" u="none" strike="noStrike" kern="1200" baseline="0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Arial" panose="020B0604020202020204" pitchFamily="34" charset="0"/>
                            <a:ea typeface="+mn-ea"/>
                            <a:cs typeface="Arial" panose="020B0604020202020204" pitchFamily="34" charset="0"/>
                          </a:defRPr>
                        </a:pPr>
                        <a:endParaRPr lang="pt-BR"/>
                      </a:p>
                    </c:txPr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/>
                      <c:ext xmlns:c16="http://schemas.microsoft.com/office/drawing/2014/chart" uri="{C3380CC4-5D6E-409C-BE32-E72D297353CC}">
                        <c16:uniqueId val="{00000021-F480-4FF3-A004-5BDD4CB45362}"/>
                      </c:ext>
                    </c:extLst>
                  </c:dLbl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2000" b="0" i="0" u="none" strike="noStrike" kern="1200" baseline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defRPr>
                      </a:pPr>
                      <a:endParaRPr lang="pt-BR"/>
                    </a:p>
                  </c:txPr>
                  <c:showLegendKey val="0"/>
                  <c:showVal val="0"/>
                  <c:showCatName val="0"/>
                  <c:showSerName val="0"/>
                  <c:showPercent val="0"/>
                  <c:showBubbleSize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0"/>
                    </c:ext>
                  </c:extLst>
                </c:dLbls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'Abertura Acum. 12m'!$ED$2:$FO$2</c15:sqref>
                        </c15:formulaRef>
                      </c:ext>
                    </c:extLst>
                    <c:numCache>
                      <c:formatCode>mmm\-yy</c:formatCode>
                      <c:ptCount val="25"/>
                      <c:pt idx="0">
                        <c:v>43678</c:v>
                      </c:pt>
                      <c:pt idx="1">
                        <c:v>43709</c:v>
                      </c:pt>
                      <c:pt idx="2">
                        <c:v>43739</c:v>
                      </c:pt>
                      <c:pt idx="3">
                        <c:v>43770</c:v>
                      </c:pt>
                      <c:pt idx="4">
                        <c:v>43800</c:v>
                      </c:pt>
                      <c:pt idx="5">
                        <c:v>43831</c:v>
                      </c:pt>
                      <c:pt idx="6">
                        <c:v>43862</c:v>
                      </c:pt>
                      <c:pt idx="7">
                        <c:v>43891</c:v>
                      </c:pt>
                      <c:pt idx="8">
                        <c:v>43922</c:v>
                      </c:pt>
                      <c:pt idx="9">
                        <c:v>43952</c:v>
                      </c:pt>
                      <c:pt idx="10">
                        <c:v>43983</c:v>
                      </c:pt>
                      <c:pt idx="11">
                        <c:v>44013</c:v>
                      </c:pt>
                      <c:pt idx="12">
                        <c:v>44044</c:v>
                      </c:pt>
                      <c:pt idx="13">
                        <c:v>44075</c:v>
                      </c:pt>
                      <c:pt idx="14">
                        <c:v>44105</c:v>
                      </c:pt>
                      <c:pt idx="15">
                        <c:v>44136</c:v>
                      </c:pt>
                      <c:pt idx="16">
                        <c:v>44166</c:v>
                      </c:pt>
                      <c:pt idx="17">
                        <c:v>44197</c:v>
                      </c:pt>
                      <c:pt idx="18">
                        <c:v>44228</c:v>
                      </c:pt>
                      <c:pt idx="19">
                        <c:v>44256</c:v>
                      </c:pt>
                      <c:pt idx="20">
                        <c:v>44287</c:v>
                      </c:pt>
                      <c:pt idx="21">
                        <c:v>44317</c:v>
                      </c:pt>
                      <c:pt idx="22">
                        <c:v>44348</c:v>
                      </c:pt>
                      <c:pt idx="23">
                        <c:v>44378</c:v>
                      </c:pt>
                      <c:pt idx="24">
                        <c:v>44409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'Abertura Acum. 12m'!$ED$183:$FO$183</c15:sqref>
                        </c15:formulaRef>
                      </c:ext>
                    </c:extLst>
                    <c:numCache>
                      <c:formatCode>0.00</c:formatCode>
                      <c:ptCount val="25"/>
                      <c:pt idx="0">
                        <c:v>3.397560747266823</c:v>
                      </c:pt>
                      <c:pt idx="1">
                        <c:v>3.139814310066555</c:v>
                      </c:pt>
                      <c:pt idx="2">
                        <c:v>3.3151169338688931</c:v>
                      </c:pt>
                      <c:pt idx="3">
                        <c:v>3.0272451780575409</c:v>
                      </c:pt>
                      <c:pt idx="4">
                        <c:v>3.7563326302295366</c:v>
                      </c:pt>
                      <c:pt idx="5">
                        <c:v>3.7872155549136153</c:v>
                      </c:pt>
                      <c:pt idx="6">
                        <c:v>4.0571702972533217</c:v>
                      </c:pt>
                      <c:pt idx="7">
                        <c:v>4.4833784872820814</c:v>
                      </c:pt>
                      <c:pt idx="8">
                        <c:v>4.6079612120284423</c:v>
                      </c:pt>
                      <c:pt idx="9">
                        <c:v>4.6184188708519542</c:v>
                      </c:pt>
                      <c:pt idx="10">
                        <c:v>4.8276138695939181</c:v>
                      </c:pt>
                      <c:pt idx="11">
                        <c:v>4.3670631945802398</c:v>
                      </c:pt>
                      <c:pt idx="12">
                        <c:v>3.7026354571433728</c:v>
                      </c:pt>
                      <c:pt idx="13">
                        <c:v>4.5111925908555719</c:v>
                      </c:pt>
                      <c:pt idx="14">
                        <c:v>4.6885246872768249</c:v>
                      </c:pt>
                      <c:pt idx="15">
                        <c:v>5.0646135894564424</c:v>
                      </c:pt>
                      <c:pt idx="16">
                        <c:v>4.7838589806960385</c:v>
                      </c:pt>
                      <c:pt idx="17">
                        <c:v>4.8773974384253052</c:v>
                      </c:pt>
                      <c:pt idx="18">
                        <c:v>4.9297210252534853</c:v>
                      </c:pt>
                      <c:pt idx="19">
                        <c:v>5.3264307455757773</c:v>
                      </c:pt>
                      <c:pt idx="20">
                        <c:v>4.7724112110863643</c:v>
                      </c:pt>
                      <c:pt idx="21">
                        <c:v>5.7568780897190948</c:v>
                      </c:pt>
                      <c:pt idx="22">
                        <c:v>6.2211868739885006</c:v>
                      </c:pt>
                      <c:pt idx="23">
                        <c:v>6.6792664081958009</c:v>
                      </c:pt>
                      <c:pt idx="24">
                        <c:v>7.6083980707759764</c:v>
                      </c:pt>
                    </c:numCache>
                  </c:numRef>
                </c:val>
                <c:smooth val="1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22-F480-4FF3-A004-5BDD4CB45362}"/>
                  </c:ext>
                </c:extLst>
              </c15:ser>
            </c15:filteredLineSeries>
            <c15:filteredLine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'Nucleos Acum. 12m'!$A$19</c15:sqref>
                        </c15:formulaRef>
                      </c:ext>
                    </c:extLst>
                    <c:strCache>
                      <c:ptCount val="1"/>
                      <c:pt idx="0">
                        <c:v> Administrados</c:v>
                      </c:pt>
                    </c:strCache>
                  </c:strRef>
                </c:tx>
                <c:spPr>
                  <a:ln w="101600" cap="rnd">
                    <a:solidFill>
                      <a:schemeClr val="accent4"/>
                    </a:solidFill>
                    <a:round/>
                  </a:ln>
                  <a:effectLst/>
                </c:spPr>
                <c:marker>
                  <c:symbol val="none"/>
                </c:marker>
                <c:dLbls>
                  <c:dLbl>
                    <c:idx val="24"/>
                    <c:layout>
                      <c:manualLayout>
                        <c:x val="-3.1849341999770527E-3"/>
                        <c:y val="-1.4132988563667423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/>
                      <c:ext xmlns:c16="http://schemas.microsoft.com/office/drawing/2014/chart" uri="{C3380CC4-5D6E-409C-BE32-E72D297353CC}">
                        <c16:uniqueId val="{00000023-F480-4FF3-A004-5BDD4CB45362}"/>
                      </c:ext>
                    </c:extLst>
                  </c:dLbl>
                  <c:numFmt formatCode="#,##0.00" sourceLinked="0"/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2000" b="0" i="0" u="none" strike="noStrike" kern="1200" baseline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defRPr>
                      </a:pPr>
                      <a:endParaRPr lang="pt-BR"/>
                    </a:p>
                  </c:txPr>
                  <c:showLegendKey val="0"/>
                  <c:showVal val="0"/>
                  <c:showCatName val="0"/>
                  <c:showSerName val="0"/>
                  <c:showPercent val="0"/>
                  <c:showBubbleSize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0"/>
                    </c:ext>
                  </c:extLst>
                </c:dLbls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'Abertura Acum. 12m'!$ED$2:$FO$2</c15:sqref>
                        </c15:formulaRef>
                      </c:ext>
                    </c:extLst>
                    <c:numCache>
                      <c:formatCode>mmm\-yy</c:formatCode>
                      <c:ptCount val="25"/>
                      <c:pt idx="0">
                        <c:v>43678</c:v>
                      </c:pt>
                      <c:pt idx="1">
                        <c:v>43709</c:v>
                      </c:pt>
                      <c:pt idx="2">
                        <c:v>43739</c:v>
                      </c:pt>
                      <c:pt idx="3">
                        <c:v>43770</c:v>
                      </c:pt>
                      <c:pt idx="4">
                        <c:v>43800</c:v>
                      </c:pt>
                      <c:pt idx="5">
                        <c:v>43831</c:v>
                      </c:pt>
                      <c:pt idx="6">
                        <c:v>43862</c:v>
                      </c:pt>
                      <c:pt idx="7">
                        <c:v>43891</c:v>
                      </c:pt>
                      <c:pt idx="8">
                        <c:v>43922</c:v>
                      </c:pt>
                      <c:pt idx="9">
                        <c:v>43952</c:v>
                      </c:pt>
                      <c:pt idx="10">
                        <c:v>43983</c:v>
                      </c:pt>
                      <c:pt idx="11">
                        <c:v>44013</c:v>
                      </c:pt>
                      <c:pt idx="12">
                        <c:v>44044</c:v>
                      </c:pt>
                      <c:pt idx="13">
                        <c:v>44075</c:v>
                      </c:pt>
                      <c:pt idx="14">
                        <c:v>44105</c:v>
                      </c:pt>
                      <c:pt idx="15">
                        <c:v>44136</c:v>
                      </c:pt>
                      <c:pt idx="16">
                        <c:v>44166</c:v>
                      </c:pt>
                      <c:pt idx="17">
                        <c:v>44197</c:v>
                      </c:pt>
                      <c:pt idx="18">
                        <c:v>44228</c:v>
                      </c:pt>
                      <c:pt idx="19">
                        <c:v>44256</c:v>
                      </c:pt>
                      <c:pt idx="20">
                        <c:v>44287</c:v>
                      </c:pt>
                      <c:pt idx="21">
                        <c:v>44317</c:v>
                      </c:pt>
                      <c:pt idx="22">
                        <c:v>44348</c:v>
                      </c:pt>
                      <c:pt idx="23">
                        <c:v>44378</c:v>
                      </c:pt>
                      <c:pt idx="24">
                        <c:v>44409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'Nucleos Acum. 12m'!$JD$19:$KO$19</c15:sqref>
                        </c15:formulaRef>
                      </c:ext>
                    </c:extLst>
                    <c:numCache>
                      <c:formatCode>0.00</c:formatCode>
                      <c:ptCount val="25"/>
                      <c:pt idx="0">
                        <c:v>3.73700683495872</c:v>
                      </c:pt>
                      <c:pt idx="1">
                        <c:v>2.8704644214683839</c:v>
                      </c:pt>
                      <c:pt idx="2">
                        <c:v>2.1982255641093076</c:v>
                      </c:pt>
                      <c:pt idx="3">
                        <c:v>4.2266696208317995</c:v>
                      </c:pt>
                      <c:pt idx="4">
                        <c:v>5.5269713666230587</c:v>
                      </c:pt>
                      <c:pt idx="5">
                        <c:v>6.019848485549133</c:v>
                      </c:pt>
                      <c:pt idx="6">
                        <c:v>5.4255877096817358</c:v>
                      </c:pt>
                      <c:pt idx="7">
                        <c:v>4.4123156049680858</c:v>
                      </c:pt>
                      <c:pt idx="8">
                        <c:v>1.2276930770313612</c:v>
                      </c:pt>
                      <c:pt idx="9">
                        <c:v>-0.95481738683130857</c:v>
                      </c:pt>
                      <c:pt idx="10">
                        <c:v>0.12518346848465001</c:v>
                      </c:pt>
                      <c:pt idx="11">
                        <c:v>0.94796039805518717</c:v>
                      </c:pt>
                      <c:pt idx="12">
                        <c:v>1.1377244394205093</c:v>
                      </c:pt>
                      <c:pt idx="13">
                        <c:v>1.1413136213039365</c:v>
                      </c:pt>
                      <c:pt idx="14">
                        <c:v>1.492075033305909</c:v>
                      </c:pt>
                      <c:pt idx="15">
                        <c:v>3.6281446112026856</c:v>
                      </c:pt>
                      <c:pt idx="16">
                        <c:v>2.6287053581962567</c:v>
                      </c:pt>
                      <c:pt idx="17">
                        <c:v>1.8088580763148059</c:v>
                      </c:pt>
                      <c:pt idx="18">
                        <c:v>3.8162492250048246</c:v>
                      </c:pt>
                      <c:pt idx="19">
                        <c:v>6.9679485401517951</c:v>
                      </c:pt>
                      <c:pt idx="20">
                        <c:v>9.6305632969509958</c:v>
                      </c:pt>
                      <c:pt idx="21">
                        <c:v>13.089027677156295</c:v>
                      </c:pt>
                      <c:pt idx="22">
                        <c:v>12.994244108032561</c:v>
                      </c:pt>
                      <c:pt idx="23">
                        <c:v>13.500192332517429</c:v>
                      </c:pt>
                      <c:pt idx="24">
                        <c:v>13.682527696237941</c:v>
                      </c:pt>
                    </c:numCache>
                  </c:numRef>
                </c:val>
                <c:smooth val="1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24-F480-4FF3-A004-5BDD4CB45362}"/>
                  </c:ext>
                </c:extLst>
              </c15:ser>
            </c15:filteredLineSeries>
            <c15:filteredLine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'Nucleos Acum. 12m'!$A$20</c15:sqref>
                        </c15:formulaRef>
                      </c:ext>
                    </c:extLst>
                    <c:strCache>
                      <c:ptCount val="1"/>
                      <c:pt idx="0">
                        <c:v> Livres</c:v>
                      </c:pt>
                    </c:strCache>
                  </c:strRef>
                </c:tx>
                <c:spPr>
                  <a:ln w="101600" cap="rnd">
                    <a:solidFill>
                      <a:schemeClr val="accent6"/>
                    </a:solidFill>
                    <a:round/>
                  </a:ln>
                  <a:effectLst/>
                </c:spPr>
                <c:marker>
                  <c:symbol val="none"/>
                </c:marker>
                <c:dLbls>
                  <c:dLbl>
                    <c:idx val="24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/>
                      <c:ext xmlns:c16="http://schemas.microsoft.com/office/drawing/2014/chart" uri="{C3380CC4-5D6E-409C-BE32-E72D297353CC}">
                        <c16:uniqueId val="{00000025-F480-4FF3-A004-5BDD4CB45362}"/>
                      </c:ext>
                    </c:extLst>
                  </c:dLbl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2000" b="0" i="0" u="none" strike="noStrike" kern="1200" baseline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defRPr>
                      </a:pPr>
                      <a:endParaRPr lang="pt-BR"/>
                    </a:p>
                  </c:txPr>
                  <c:showLegendKey val="0"/>
                  <c:showVal val="0"/>
                  <c:showCatName val="0"/>
                  <c:showSerName val="0"/>
                  <c:showPercent val="0"/>
                  <c:showBubbleSize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'Abertura Acum. 12m'!$ED$2:$FO$2</c15:sqref>
                        </c15:formulaRef>
                      </c:ext>
                    </c:extLst>
                    <c:numCache>
                      <c:formatCode>mmm\-yy</c:formatCode>
                      <c:ptCount val="25"/>
                      <c:pt idx="0">
                        <c:v>43678</c:v>
                      </c:pt>
                      <c:pt idx="1">
                        <c:v>43709</c:v>
                      </c:pt>
                      <c:pt idx="2">
                        <c:v>43739</c:v>
                      </c:pt>
                      <c:pt idx="3">
                        <c:v>43770</c:v>
                      </c:pt>
                      <c:pt idx="4">
                        <c:v>43800</c:v>
                      </c:pt>
                      <c:pt idx="5">
                        <c:v>43831</c:v>
                      </c:pt>
                      <c:pt idx="6">
                        <c:v>43862</c:v>
                      </c:pt>
                      <c:pt idx="7">
                        <c:v>43891</c:v>
                      </c:pt>
                      <c:pt idx="8">
                        <c:v>43922</c:v>
                      </c:pt>
                      <c:pt idx="9">
                        <c:v>43952</c:v>
                      </c:pt>
                      <c:pt idx="10">
                        <c:v>43983</c:v>
                      </c:pt>
                      <c:pt idx="11">
                        <c:v>44013</c:v>
                      </c:pt>
                      <c:pt idx="12">
                        <c:v>44044</c:v>
                      </c:pt>
                      <c:pt idx="13">
                        <c:v>44075</c:v>
                      </c:pt>
                      <c:pt idx="14">
                        <c:v>44105</c:v>
                      </c:pt>
                      <c:pt idx="15">
                        <c:v>44136</c:v>
                      </c:pt>
                      <c:pt idx="16">
                        <c:v>44166</c:v>
                      </c:pt>
                      <c:pt idx="17">
                        <c:v>44197</c:v>
                      </c:pt>
                      <c:pt idx="18">
                        <c:v>44228</c:v>
                      </c:pt>
                      <c:pt idx="19">
                        <c:v>44256</c:v>
                      </c:pt>
                      <c:pt idx="20">
                        <c:v>44287</c:v>
                      </c:pt>
                      <c:pt idx="21">
                        <c:v>44317</c:v>
                      </c:pt>
                      <c:pt idx="22">
                        <c:v>44348</c:v>
                      </c:pt>
                      <c:pt idx="23">
                        <c:v>44378</c:v>
                      </c:pt>
                      <c:pt idx="24">
                        <c:v>44409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'Nucleos Acum. 12m'!$JD$20:$KO$20</c15:sqref>
                        </c15:formulaRef>
                      </c:ext>
                    </c:extLst>
                    <c:numCache>
                      <c:formatCode>0.00</c:formatCode>
                      <c:ptCount val="25"/>
                      <c:pt idx="0">
                        <c:v>3.317798717553174</c:v>
                      </c:pt>
                      <c:pt idx="1">
                        <c:v>2.8987033265724875</c:v>
                      </c:pt>
                      <c:pt idx="2">
                        <c:v>2.6574893282022174</c:v>
                      </c:pt>
                      <c:pt idx="3">
                        <c:v>2.940145022878383</c:v>
                      </c:pt>
                      <c:pt idx="4">
                        <c:v>3.8697747856107299</c:v>
                      </c:pt>
                      <c:pt idx="5">
                        <c:v>3.555246156167243</c:v>
                      </c:pt>
                      <c:pt idx="6">
                        <c:v>3.5029191588294566</c:v>
                      </c:pt>
                      <c:pt idx="7">
                        <c:v>2.8723401830124544</c:v>
                      </c:pt>
                      <c:pt idx="8">
                        <c:v>2.7601531016846224</c:v>
                      </c:pt>
                      <c:pt idx="9">
                        <c:v>2.8423624622680279</c:v>
                      </c:pt>
                      <c:pt idx="10">
                        <c:v>2.8029772847940393</c:v>
                      </c:pt>
                      <c:pt idx="11">
                        <c:v>2.7753606698469184</c:v>
                      </c:pt>
                      <c:pt idx="12">
                        <c:v>2.9017176745301185</c:v>
                      </c:pt>
                      <c:pt idx="13">
                        <c:v>3.841850477590981</c:v>
                      </c:pt>
                      <c:pt idx="14">
                        <c:v>4.7724743495592037</c:v>
                      </c:pt>
                      <c:pt idx="15">
                        <c:v>3.7174131531958068</c:v>
                      </c:pt>
                      <c:pt idx="16">
                        <c:v>5.1838032068703512</c:v>
                      </c:pt>
                      <c:pt idx="17">
                        <c:v>5.5310000833194408</c:v>
                      </c:pt>
                      <c:pt idx="18">
                        <c:v>5.6762872046453907</c:v>
                      </c:pt>
                      <c:pt idx="19">
                        <c:v>5.7929362939142237</c:v>
                      </c:pt>
                      <c:pt idx="20">
                        <c:v>5.7677482689895641</c:v>
                      </c:pt>
                      <c:pt idx="21">
                        <c:v>6.3300820730080005</c:v>
                      </c:pt>
                      <c:pt idx="22">
                        <c:v>6.7408660781059808</c:v>
                      </c:pt>
                      <c:pt idx="23">
                        <c:v>7.4175681433668075</c:v>
                      </c:pt>
                      <c:pt idx="24">
                        <c:v>8.2634743018849406</c:v>
                      </c:pt>
                    </c:numCache>
                  </c:numRef>
                </c:val>
                <c:smooth val="1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26-F480-4FF3-A004-5BDD4CB45362}"/>
                  </c:ext>
                </c:extLst>
              </c15:ser>
            </c15:filteredLineSeries>
            <c15:filteredLineSeries>
              <c15:ser>
                <c:idx val="5"/>
                <c:order val="5"/>
                <c:tx>
                  <c:v> Transportes</c:v>
                </c:tx>
                <c:spPr>
                  <a:ln w="101600" cap="rnd">
                    <a:solidFill>
                      <a:srgbClr val="00B0F0"/>
                    </a:solidFill>
                    <a:round/>
                  </a:ln>
                  <a:effectLst/>
                </c:spPr>
                <c:marker>
                  <c:symbol val="none"/>
                </c:marker>
                <c:dLbls>
                  <c:dLbl>
                    <c:idx val="24"/>
                    <c:layout>
                      <c:manualLayout>
                        <c:x val="-5.2730698675114204E-3"/>
                        <c:y val="-2.7081175690859851E-2"/>
                      </c:manualLayout>
                    </c:layout>
                    <c:spPr>
                      <a:noFill/>
                      <a:ln>
                        <a:noFill/>
                      </a:ln>
                      <a:effectLst/>
                    </c:spPr>
                    <c:txPr>
                      <a:bodyPr rot="0" spcFirstLastPara="1" vertOverflow="ellipsis" vert="horz" wrap="square" lIns="38100" tIns="19050" rIns="38100" bIns="19050" anchor="ctr" anchorCtr="1">
                        <a:spAutoFit/>
                      </a:bodyPr>
                      <a:lstStyle/>
                      <a:p>
                        <a:pPr>
                          <a:defRPr sz="2000" b="0" i="0" u="none" strike="noStrike" kern="1200" baseline="0">
                            <a:solidFill>
                              <a:srgbClr val="00B0F0"/>
                            </a:solidFill>
                            <a:latin typeface="Arial" panose="020B0604020202020204" pitchFamily="34" charset="0"/>
                            <a:ea typeface="+mn-ea"/>
                            <a:cs typeface="Arial" panose="020B0604020202020204" pitchFamily="34" charset="0"/>
                          </a:defRPr>
                        </a:pPr>
                        <a:endParaRPr lang="pt-BR"/>
                      </a:p>
                    </c:txPr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/>
                      <c:ext xmlns:c16="http://schemas.microsoft.com/office/drawing/2014/chart" uri="{C3380CC4-5D6E-409C-BE32-E72D297353CC}">
                        <c16:uniqueId val="{00000027-F480-4FF3-A004-5BDD4CB45362}"/>
                      </c:ext>
                    </c:extLst>
                  </c:dLbl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2000" b="0" i="0" u="none" strike="noStrike" kern="1200" baseline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defRPr>
                      </a:pPr>
                      <a:endParaRPr lang="pt-BR"/>
                    </a:p>
                  </c:txPr>
                  <c:showLegendKey val="0"/>
                  <c:showVal val="0"/>
                  <c:showCatName val="0"/>
                  <c:showSerName val="0"/>
                  <c:showPercent val="0"/>
                  <c:showBubbleSize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0"/>
                    </c:ext>
                  </c:extLst>
                </c:dLbls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'Abertura Acum. 12m'!$ED$2:$FO$2</c15:sqref>
                        </c15:formulaRef>
                      </c:ext>
                    </c:extLst>
                    <c:numCache>
                      <c:formatCode>mmm\-yy</c:formatCode>
                      <c:ptCount val="25"/>
                      <c:pt idx="0">
                        <c:v>43678</c:v>
                      </c:pt>
                      <c:pt idx="1">
                        <c:v>43709</c:v>
                      </c:pt>
                      <c:pt idx="2">
                        <c:v>43739</c:v>
                      </c:pt>
                      <c:pt idx="3">
                        <c:v>43770</c:v>
                      </c:pt>
                      <c:pt idx="4">
                        <c:v>43800</c:v>
                      </c:pt>
                      <c:pt idx="5">
                        <c:v>43831</c:v>
                      </c:pt>
                      <c:pt idx="6">
                        <c:v>43862</c:v>
                      </c:pt>
                      <c:pt idx="7">
                        <c:v>43891</c:v>
                      </c:pt>
                      <c:pt idx="8">
                        <c:v>43922</c:v>
                      </c:pt>
                      <c:pt idx="9">
                        <c:v>43952</c:v>
                      </c:pt>
                      <c:pt idx="10">
                        <c:v>43983</c:v>
                      </c:pt>
                      <c:pt idx="11">
                        <c:v>44013</c:v>
                      </c:pt>
                      <c:pt idx="12">
                        <c:v>44044</c:v>
                      </c:pt>
                      <c:pt idx="13">
                        <c:v>44075</c:v>
                      </c:pt>
                      <c:pt idx="14">
                        <c:v>44105</c:v>
                      </c:pt>
                      <c:pt idx="15">
                        <c:v>44136</c:v>
                      </c:pt>
                      <c:pt idx="16">
                        <c:v>44166</c:v>
                      </c:pt>
                      <c:pt idx="17">
                        <c:v>44197</c:v>
                      </c:pt>
                      <c:pt idx="18">
                        <c:v>44228</c:v>
                      </c:pt>
                      <c:pt idx="19">
                        <c:v>44256</c:v>
                      </c:pt>
                      <c:pt idx="20">
                        <c:v>44287</c:v>
                      </c:pt>
                      <c:pt idx="21">
                        <c:v>44317</c:v>
                      </c:pt>
                      <c:pt idx="22">
                        <c:v>44348</c:v>
                      </c:pt>
                      <c:pt idx="23">
                        <c:v>44378</c:v>
                      </c:pt>
                      <c:pt idx="24">
                        <c:v>44409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'Nucleos Acum. 12m'!$JD$34:$KO$34</c15:sqref>
                        </c15:formulaRef>
                      </c:ext>
                    </c:extLst>
                    <c:numCache>
                      <c:formatCode>0.00</c:formatCode>
                      <c:ptCount val="25"/>
                      <c:pt idx="0">
                        <c:v>2.5836141908574604</c:v>
                      </c:pt>
                      <c:pt idx="1">
                        <c:v>0.87876309455940316</c:v>
                      </c:pt>
                      <c:pt idx="2">
                        <c:v>0.40895514118599863</c:v>
                      </c:pt>
                      <c:pt idx="3">
                        <c:v>1.460993357454683</c:v>
                      </c:pt>
                      <c:pt idx="4">
                        <c:v>3.5828399911115127</c:v>
                      </c:pt>
                      <c:pt idx="5">
                        <c:v>3.8935263738083279</c:v>
                      </c:pt>
                      <c:pt idx="6">
                        <c:v>4.0081991402253152</c:v>
                      </c:pt>
                      <c:pt idx="7">
                        <c:v>1.6089563761467929</c:v>
                      </c:pt>
                      <c:pt idx="8">
                        <c:v>-2.0149017866640833</c:v>
                      </c:pt>
                      <c:pt idx="9">
                        <c:v>-3.9438579521509354</c:v>
                      </c:pt>
                      <c:pt idx="10">
                        <c:v>-3.3464579313899208</c:v>
                      </c:pt>
                      <c:pt idx="11">
                        <c:v>-2.4266856688918637</c:v>
                      </c:pt>
                      <c:pt idx="12">
                        <c:v>-1.241426052983428</c:v>
                      </c:pt>
                      <c:pt idx="13">
                        <c:v>-0.5501160353543213</c:v>
                      </c:pt>
                      <c:pt idx="14">
                        <c:v>0.18251626065205073</c:v>
                      </c:pt>
                      <c:pt idx="15">
                        <c:v>1.2113097975260985</c:v>
                      </c:pt>
                      <c:pt idx="16">
                        <c:v>1.0318924667840861</c:v>
                      </c:pt>
                      <c:pt idx="17">
                        <c:v>1.1225311262936799</c:v>
                      </c:pt>
                      <c:pt idx="18">
                        <c:v>3.6665579191873121</c:v>
                      </c:pt>
                      <c:pt idx="19">
                        <c:v>8.5935961411789634</c:v>
                      </c:pt>
                      <c:pt idx="20">
                        <c:v>11.471873088417922</c:v>
                      </c:pt>
                      <c:pt idx="21">
                        <c:v>14.937614300647056</c:v>
                      </c:pt>
                      <c:pt idx="22">
                        <c:v>15.052196709480327</c:v>
                      </c:pt>
                      <c:pt idx="23">
                        <c:v>15.896993549776184</c:v>
                      </c:pt>
                      <c:pt idx="24">
                        <c:v>16.632701503276053</c:v>
                      </c:pt>
                    </c:numCache>
                  </c:numRef>
                </c:val>
                <c:smooth val="1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28-F480-4FF3-A004-5BDD4CB45362}"/>
                  </c:ext>
                </c:extLst>
              </c15:ser>
            </c15:filteredLineSeries>
            <c15:filteredLineSeries>
              <c15:ser>
                <c:idx val="6"/>
                <c:order val="6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'Nucleos Acum. 12m'!$A$23</c15:sqref>
                        </c15:formulaRef>
                      </c:ext>
                    </c:extLst>
                    <c:strCache>
                      <c:ptCount val="1"/>
                      <c:pt idx="0">
                        <c:v> Serviços</c:v>
                      </c:pt>
                    </c:strCache>
                  </c:strRef>
                </c:tx>
                <c:spPr>
                  <a:ln w="101600" cap="rnd">
                    <a:solidFill>
                      <a:srgbClr val="FF00FF"/>
                    </a:solidFill>
                    <a:round/>
                  </a:ln>
                  <a:effectLst/>
                </c:spPr>
                <c:marker>
                  <c:symbol val="none"/>
                </c:marker>
                <c:dLbls>
                  <c:dLbl>
                    <c:idx val="24"/>
                    <c:layout>
                      <c:manualLayout>
                        <c:x val="-2.1250886768422799E-3"/>
                        <c:y val="-1.2440415082988867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/>
                      <c:ext xmlns:c16="http://schemas.microsoft.com/office/drawing/2014/chart" uri="{C3380CC4-5D6E-409C-BE32-E72D297353CC}">
                        <c16:uniqueId val="{00000029-F480-4FF3-A004-5BDD4CB45362}"/>
                      </c:ext>
                    </c:extLst>
                  </c:dLbl>
                  <c:numFmt formatCode="#,##0.00" sourceLinked="0"/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2000" b="0" i="0" u="none" strike="noStrike" kern="1200" baseline="0">
                          <a:solidFill>
                            <a:srgbClr val="FF00FF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defRPr>
                      </a:pPr>
                      <a:endParaRPr lang="pt-BR"/>
                    </a:p>
                  </c:txPr>
                  <c:showLegendKey val="0"/>
                  <c:showVal val="0"/>
                  <c:showCatName val="0"/>
                  <c:showSerName val="0"/>
                  <c:showPercent val="0"/>
                  <c:showBubbleSize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'Abertura Acum. 12m'!$ED$2:$FO$2</c15:sqref>
                        </c15:formulaRef>
                      </c:ext>
                    </c:extLst>
                    <c:numCache>
                      <c:formatCode>mmm\-yy</c:formatCode>
                      <c:ptCount val="25"/>
                      <c:pt idx="0">
                        <c:v>43678</c:v>
                      </c:pt>
                      <c:pt idx="1">
                        <c:v>43709</c:v>
                      </c:pt>
                      <c:pt idx="2">
                        <c:v>43739</c:v>
                      </c:pt>
                      <c:pt idx="3">
                        <c:v>43770</c:v>
                      </c:pt>
                      <c:pt idx="4">
                        <c:v>43800</c:v>
                      </c:pt>
                      <c:pt idx="5">
                        <c:v>43831</c:v>
                      </c:pt>
                      <c:pt idx="6">
                        <c:v>43862</c:v>
                      </c:pt>
                      <c:pt idx="7">
                        <c:v>43891</c:v>
                      </c:pt>
                      <c:pt idx="8">
                        <c:v>43922</c:v>
                      </c:pt>
                      <c:pt idx="9">
                        <c:v>43952</c:v>
                      </c:pt>
                      <c:pt idx="10">
                        <c:v>43983</c:v>
                      </c:pt>
                      <c:pt idx="11">
                        <c:v>44013</c:v>
                      </c:pt>
                      <c:pt idx="12">
                        <c:v>44044</c:v>
                      </c:pt>
                      <c:pt idx="13">
                        <c:v>44075</c:v>
                      </c:pt>
                      <c:pt idx="14">
                        <c:v>44105</c:v>
                      </c:pt>
                      <c:pt idx="15">
                        <c:v>44136</c:v>
                      </c:pt>
                      <c:pt idx="16">
                        <c:v>44166</c:v>
                      </c:pt>
                      <c:pt idx="17">
                        <c:v>44197</c:v>
                      </c:pt>
                      <c:pt idx="18">
                        <c:v>44228</c:v>
                      </c:pt>
                      <c:pt idx="19">
                        <c:v>44256</c:v>
                      </c:pt>
                      <c:pt idx="20">
                        <c:v>44287</c:v>
                      </c:pt>
                      <c:pt idx="21">
                        <c:v>44317</c:v>
                      </c:pt>
                      <c:pt idx="22">
                        <c:v>44348</c:v>
                      </c:pt>
                      <c:pt idx="23">
                        <c:v>44378</c:v>
                      </c:pt>
                      <c:pt idx="24">
                        <c:v>44409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'Nucleos Acum. 12m'!$JD$23:$KO$23</c15:sqref>
                        </c15:formulaRef>
                      </c:ext>
                    </c:extLst>
                    <c:numCache>
                      <c:formatCode>0.00</c:formatCode>
                      <c:ptCount val="25"/>
                      <c:pt idx="0">
                        <c:v>3.9665665059778661</c:v>
                      </c:pt>
                      <c:pt idx="1">
                        <c:v>3.5945110099684427</c:v>
                      </c:pt>
                      <c:pt idx="2">
                        <c:v>3.6250762537818275</c:v>
                      </c:pt>
                      <c:pt idx="3">
                        <c:v>3.4021806291832917</c:v>
                      </c:pt>
                      <c:pt idx="4">
                        <c:v>3.5137365964826159</c:v>
                      </c:pt>
                      <c:pt idx="5">
                        <c:v>3.2818927106513343</c:v>
                      </c:pt>
                      <c:pt idx="6">
                        <c:v>3.5829725110813797</c:v>
                      </c:pt>
                      <c:pt idx="7">
                        <c:v>3.0801756176344242</c:v>
                      </c:pt>
                      <c:pt idx="8">
                        <c:v>3.0078345792382493</c:v>
                      </c:pt>
                      <c:pt idx="9">
                        <c:v>2.6621341595261185</c:v>
                      </c:pt>
                      <c:pt idx="10">
                        <c:v>2.0523209456009113</c:v>
                      </c:pt>
                      <c:pt idx="11">
                        <c:v>1.5006929640219937</c:v>
                      </c:pt>
                      <c:pt idx="12">
                        <c:v>0.94952848876097562</c:v>
                      </c:pt>
                      <c:pt idx="13">
                        <c:v>1.0795247593761417</c:v>
                      </c:pt>
                      <c:pt idx="14">
                        <c:v>1.4419371481527321</c:v>
                      </c:pt>
                      <c:pt idx="15">
                        <c:v>1.9423730300256068</c:v>
                      </c:pt>
                      <c:pt idx="16">
                        <c:v>1.7387528087082558</c:v>
                      </c:pt>
                      <c:pt idx="17">
                        <c:v>1.5202079538337614</c:v>
                      </c:pt>
                      <c:pt idx="18">
                        <c:v>1.3859731377215923</c:v>
                      </c:pt>
                      <c:pt idx="19">
                        <c:v>1.6498629738907624</c:v>
                      </c:pt>
                      <c:pt idx="20">
                        <c:v>1.4482738104854036</c:v>
                      </c:pt>
                      <c:pt idx="21">
                        <c:v>1.752551843029309</c:v>
                      </c:pt>
                      <c:pt idx="22">
                        <c:v>2.2541264946922723</c:v>
                      </c:pt>
                      <c:pt idx="23">
                        <c:v>3.0450810936529393</c:v>
                      </c:pt>
                      <c:pt idx="24">
                        <c:v>3.9367918288450738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2A-F480-4FF3-A004-5BDD4CB45362}"/>
                  </c:ext>
                </c:extLst>
              </c15:ser>
            </c15:filteredLineSeries>
            <c15:filteredLineSeries>
              <c15:ser>
                <c:idx val="7"/>
                <c:order val="7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'Abertura Acum. 12m'!$A$475</c15:sqref>
                        </c15:formulaRef>
                      </c:ext>
                    </c:extLst>
                    <c:strCache>
                      <c:ptCount val="1"/>
                      <c:pt idx="0">
                        <c:v> Bens Industriais </c:v>
                      </c:pt>
                    </c:strCache>
                  </c:strRef>
                </c:tx>
                <c:spPr>
                  <a:ln w="101600" cap="rnd">
                    <a:solidFill>
                      <a:srgbClr val="C00000"/>
                    </a:solidFill>
                    <a:round/>
                  </a:ln>
                  <a:effectLst/>
                </c:spPr>
                <c:marker>
                  <c:symbol val="none"/>
                </c:marker>
                <c:dLbls>
                  <c:dLbl>
                    <c:idx val="24"/>
                    <c:layout>
                      <c:manualLayout>
                        <c:x val="-7.9178258078322281E-3"/>
                        <c:y val="-2.7721954690474289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/>
                      <c:ext xmlns:c16="http://schemas.microsoft.com/office/drawing/2014/chart" uri="{C3380CC4-5D6E-409C-BE32-E72D297353CC}">
                        <c16:uniqueId val="{0000002B-F480-4FF3-A004-5BDD4CB45362}"/>
                      </c:ext>
                    </c:extLst>
                  </c:dLbl>
                  <c:numFmt formatCode="#,##0.00" sourceLinked="0"/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2000" b="0" i="0" u="none" strike="noStrike" kern="1200" baseline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defRPr>
                      </a:pPr>
                      <a:endParaRPr lang="pt-BR"/>
                    </a:p>
                  </c:txPr>
                  <c:showLegendKey val="0"/>
                  <c:showVal val="0"/>
                  <c:showCatName val="0"/>
                  <c:showSerName val="0"/>
                  <c:showPercent val="0"/>
                  <c:showBubbleSize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0"/>
                    </c:ext>
                  </c:extLst>
                </c:dLbls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'Abertura Acum. 12m'!$ED$2:$FO$2</c15:sqref>
                        </c15:formulaRef>
                      </c:ext>
                    </c:extLst>
                    <c:numCache>
                      <c:formatCode>mmm\-yy</c:formatCode>
                      <c:ptCount val="25"/>
                      <c:pt idx="0">
                        <c:v>43678</c:v>
                      </c:pt>
                      <c:pt idx="1">
                        <c:v>43709</c:v>
                      </c:pt>
                      <c:pt idx="2">
                        <c:v>43739</c:v>
                      </c:pt>
                      <c:pt idx="3">
                        <c:v>43770</c:v>
                      </c:pt>
                      <c:pt idx="4">
                        <c:v>43800</c:v>
                      </c:pt>
                      <c:pt idx="5">
                        <c:v>43831</c:v>
                      </c:pt>
                      <c:pt idx="6">
                        <c:v>43862</c:v>
                      </c:pt>
                      <c:pt idx="7">
                        <c:v>43891</c:v>
                      </c:pt>
                      <c:pt idx="8">
                        <c:v>43922</c:v>
                      </c:pt>
                      <c:pt idx="9">
                        <c:v>43952</c:v>
                      </c:pt>
                      <c:pt idx="10">
                        <c:v>43983</c:v>
                      </c:pt>
                      <c:pt idx="11">
                        <c:v>44013</c:v>
                      </c:pt>
                      <c:pt idx="12">
                        <c:v>44044</c:v>
                      </c:pt>
                      <c:pt idx="13">
                        <c:v>44075</c:v>
                      </c:pt>
                      <c:pt idx="14">
                        <c:v>44105</c:v>
                      </c:pt>
                      <c:pt idx="15">
                        <c:v>44136</c:v>
                      </c:pt>
                      <c:pt idx="16">
                        <c:v>44166</c:v>
                      </c:pt>
                      <c:pt idx="17">
                        <c:v>44197</c:v>
                      </c:pt>
                      <c:pt idx="18">
                        <c:v>44228</c:v>
                      </c:pt>
                      <c:pt idx="19">
                        <c:v>44256</c:v>
                      </c:pt>
                      <c:pt idx="20">
                        <c:v>44287</c:v>
                      </c:pt>
                      <c:pt idx="21">
                        <c:v>44317</c:v>
                      </c:pt>
                      <c:pt idx="22">
                        <c:v>44348</c:v>
                      </c:pt>
                      <c:pt idx="23">
                        <c:v>44378</c:v>
                      </c:pt>
                      <c:pt idx="24">
                        <c:v>44409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'Abertura Acum. 12m'!$ED$475:$FO$475</c15:sqref>
                        </c15:formulaRef>
                      </c:ext>
                    </c:extLst>
                    <c:numCache>
                      <c:formatCode>0.00</c:formatCode>
                      <c:ptCount val="25"/>
                      <c:pt idx="0">
                        <c:v>1.4834882344277212</c:v>
                      </c:pt>
                      <c:pt idx="1">
                        <c:v>1.2105200951241013</c:v>
                      </c:pt>
                      <c:pt idx="2">
                        <c:v>1.039267100039365</c:v>
                      </c:pt>
                      <c:pt idx="3">
                        <c:v>1.7916979911938968</c:v>
                      </c:pt>
                      <c:pt idx="4">
                        <c:v>1.7231716867129432</c:v>
                      </c:pt>
                      <c:pt idx="5">
                        <c:v>1.6386751913231912</c:v>
                      </c:pt>
                      <c:pt idx="6">
                        <c:v>1.7780066393587646</c:v>
                      </c:pt>
                      <c:pt idx="7">
                        <c:v>1.1936223760097731</c:v>
                      </c:pt>
                      <c:pt idx="8">
                        <c:v>-2.6775905058940008E-2</c:v>
                      </c:pt>
                      <c:pt idx="9">
                        <c:v>-2.9548695499814759E-2</c:v>
                      </c:pt>
                      <c:pt idx="10">
                        <c:v>0.22241786782521977</c:v>
                      </c:pt>
                      <c:pt idx="11">
                        <c:v>0.85781020911748218</c:v>
                      </c:pt>
                      <c:pt idx="12">
                        <c:v>0.8199429973265504</c:v>
                      </c:pt>
                      <c:pt idx="13">
                        <c:v>1.2636386742781225</c:v>
                      </c:pt>
                      <c:pt idx="14">
                        <c:v>1.9588152657859847</c:v>
                      </c:pt>
                      <c:pt idx="15">
                        <c:v>2.5049617906069743</c:v>
                      </c:pt>
                      <c:pt idx="16">
                        <c:v>3.1593545408096668</c:v>
                      </c:pt>
                      <c:pt idx="17">
                        <c:v>4.0193024954907397</c:v>
                      </c:pt>
                      <c:pt idx="18">
                        <c:v>4.5945379937051278</c:v>
                      </c:pt>
                      <c:pt idx="19">
                        <c:v>5.5059107284888276</c:v>
                      </c:pt>
                      <c:pt idx="20">
                        <c:v>6.8452817776569974</c:v>
                      </c:pt>
                      <c:pt idx="21">
                        <c:v>8.1826297779868717</c:v>
                      </c:pt>
                      <c:pt idx="22">
                        <c:v>8.7241001441802126</c:v>
                      </c:pt>
                      <c:pt idx="23">
                        <c:v>9.1694662976615326</c:v>
                      </c:pt>
                      <c:pt idx="24">
                        <c:v>10.024913739370668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2C-F480-4FF3-A004-5BDD4CB45362}"/>
                  </c:ext>
                </c:extLst>
              </c15:ser>
            </c15:filteredLineSeries>
          </c:ext>
        </c:extLst>
      </c:lineChart>
      <c:dateAx>
        <c:axId val="959394815"/>
        <c:scaling>
          <c:orientation val="minMax"/>
          <c:min val="43678"/>
        </c:scaling>
        <c:delete val="0"/>
        <c:axPos val="b"/>
        <c:numFmt formatCode="mmm\-yy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2700000" spcFirstLastPara="1" vertOverflow="ellipsis" wrap="square" anchor="ctr" anchorCtr="1"/>
          <a:lstStyle/>
          <a:p>
            <a:pPr>
              <a:defRPr sz="20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pt-BR"/>
          </a:p>
        </c:txPr>
        <c:crossAx val="1465979887"/>
        <c:crosses val="autoZero"/>
        <c:auto val="1"/>
        <c:lblOffset val="100"/>
        <c:baseTimeUnit val="months"/>
        <c:majorUnit val="3"/>
        <c:majorTimeUnit val="months"/>
      </c:dateAx>
      <c:valAx>
        <c:axId val="1465979887"/>
        <c:scaling>
          <c:orientation val="minMax"/>
          <c:max val="11"/>
          <c:min val="1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pt-BR"/>
                  <a:t>Variação % ac. 12 meses</a:t>
                </a:r>
              </a:p>
            </c:rich>
          </c:tx>
          <c:layout>
            <c:manualLayout>
              <c:xMode val="edge"/>
              <c:yMode val="edge"/>
              <c:x val="1.2255698300870284E-2"/>
              <c:y val="0.2113076683356532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000" b="0" i="0" u="none" strike="noStrike" kern="1200" baseline="0">
                  <a:solidFill>
                    <a:sysClr val="windowText" lastClr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pt-BR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pt-BR"/>
          </a:p>
        </c:txPr>
        <c:crossAx val="959394815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2000" b="0">
          <a:solidFill>
            <a:sysClr val="windowText" lastClr="000000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pt-B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206797735913847E-2"/>
          <c:y val="0.15530069955108783"/>
          <c:w val="0.8972838824638909"/>
          <c:h val="0.58340000626597266"/>
        </c:manualLayout>
      </c:layout>
      <c:lineChart>
        <c:grouping val="standard"/>
        <c:varyColors val="0"/>
        <c:ser>
          <c:idx val="8"/>
          <c:order val="0"/>
          <c:tx>
            <c:v> Cenário Base</c:v>
          </c:tx>
          <c:spPr>
            <a:ln w="635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Pt>
            <c:idx val="158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0-6FDD-4EED-A33F-7FC2960098A8}"/>
              </c:ext>
            </c:extLst>
          </c:dPt>
          <c:dPt>
            <c:idx val="176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1-6FDD-4EED-A33F-7FC2960098A8}"/>
              </c:ext>
            </c:extLst>
          </c:dPt>
          <c:dPt>
            <c:idx val="180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2-6FDD-4EED-A33F-7FC2960098A8}"/>
              </c:ext>
            </c:extLst>
          </c:dPt>
          <c:dPt>
            <c:idx val="181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3-6FDD-4EED-A33F-7FC2960098A8}"/>
              </c:ext>
            </c:extLst>
          </c:dPt>
          <c:dPt>
            <c:idx val="182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4-6FDD-4EED-A33F-7FC2960098A8}"/>
              </c:ext>
            </c:extLst>
          </c:dPt>
          <c:dPt>
            <c:idx val="190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5-6FDD-4EED-A33F-7FC2960098A8}"/>
              </c:ext>
            </c:extLst>
          </c:dPt>
          <c:dPt>
            <c:idx val="215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6-6FDD-4EED-A33F-7FC2960098A8}"/>
              </c:ext>
            </c:extLst>
          </c:dPt>
          <c:dPt>
            <c:idx val="265"/>
            <c:marker>
              <c:symbol val="none"/>
            </c:marker>
            <c:bubble3D val="0"/>
            <c:spPr>
              <a:ln w="63500" cap="rnd">
                <a:solidFill>
                  <a:schemeClr val="accent1">
                    <a:lumMod val="50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8-6FDD-4EED-A33F-7FC2960098A8}"/>
              </c:ext>
            </c:extLst>
          </c:dPt>
          <c:dPt>
            <c:idx val="266"/>
            <c:marker>
              <c:symbol val="circle"/>
              <c:size val="8"/>
              <c:spPr>
                <a:solidFill>
                  <a:schemeClr val="bg1"/>
                </a:solidFill>
                <a:ln w="9525">
                  <a:solidFill>
                    <a:schemeClr val="tx1"/>
                  </a:solidFill>
                </a:ln>
                <a:effectLst/>
              </c:spPr>
            </c:marker>
            <c:bubble3D val="0"/>
            <c:spPr>
              <a:ln w="63500" cap="rnd">
                <a:solidFill>
                  <a:schemeClr val="accent1">
                    <a:lumMod val="50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A-6FDD-4EED-A33F-7FC2960098A8}"/>
              </c:ext>
            </c:extLst>
          </c:dPt>
          <c:dPt>
            <c:idx val="267"/>
            <c:marker>
              <c:symbol val="circle"/>
              <c:size val="8"/>
              <c:spPr>
                <a:solidFill>
                  <a:schemeClr val="bg1"/>
                </a:solidFill>
                <a:ln w="9525">
                  <a:solidFill>
                    <a:schemeClr val="tx2"/>
                  </a:solidFill>
                </a:ln>
                <a:effectLst/>
              </c:spPr>
            </c:marker>
            <c:bubble3D val="0"/>
            <c:spPr>
              <a:ln w="63500" cap="rnd">
                <a:solidFill>
                  <a:schemeClr val="accent5">
                    <a:lumMod val="50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C-6FDD-4EED-A33F-7FC2960098A8}"/>
              </c:ext>
            </c:extLst>
          </c:dPt>
          <c:dPt>
            <c:idx val="268"/>
            <c:marker>
              <c:symbol val="none"/>
            </c:marker>
            <c:bubble3D val="0"/>
            <c:spPr>
              <a:ln w="63500" cap="rnd">
                <a:solidFill>
                  <a:schemeClr val="accent5">
                    <a:lumMod val="50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E-6FDD-4EED-A33F-7FC2960098A8}"/>
              </c:ext>
            </c:extLst>
          </c:dPt>
          <c:dPt>
            <c:idx val="269"/>
            <c:marker>
              <c:symbol val="circle"/>
              <c:size val="8"/>
              <c:spPr>
                <a:solidFill>
                  <a:schemeClr val="bg1"/>
                </a:solidFill>
                <a:ln w="9525">
                  <a:solidFill>
                    <a:schemeClr val="accent3">
                      <a:lumMod val="60000"/>
                    </a:schemeClr>
                  </a:solidFill>
                </a:ln>
                <a:effectLst/>
              </c:spPr>
            </c:marker>
            <c:bubble3D val="0"/>
            <c:spPr>
              <a:ln w="63500" cap="rnd">
                <a:solidFill>
                  <a:schemeClr val="accent5">
                    <a:lumMod val="50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0-6FDD-4EED-A33F-7FC2960098A8}"/>
              </c:ext>
            </c:extLst>
          </c:dPt>
          <c:dPt>
            <c:idx val="270"/>
            <c:marker>
              <c:symbol val="circle"/>
              <c:size val="8"/>
              <c:spPr>
                <a:solidFill>
                  <a:schemeClr val="bg1"/>
                </a:solidFill>
                <a:ln w="9525">
                  <a:solidFill>
                    <a:schemeClr val="tx2"/>
                  </a:solidFill>
                </a:ln>
                <a:effectLst/>
              </c:spPr>
            </c:marker>
            <c:bubble3D val="0"/>
            <c:spPr>
              <a:ln w="63500" cap="rnd">
                <a:solidFill>
                  <a:schemeClr val="tx2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2-6FDD-4EED-A33F-7FC2960098A8}"/>
              </c:ext>
            </c:extLst>
          </c:dPt>
          <c:dPt>
            <c:idx val="273"/>
            <c:marker>
              <c:symbol val="circle"/>
              <c:size val="8"/>
              <c:spPr>
                <a:solidFill>
                  <a:schemeClr val="bg1"/>
                </a:solidFill>
                <a:ln w="9525">
                  <a:solidFill>
                    <a:srgbClr val="5698D4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13-6FDD-4EED-A33F-7FC2960098A8}"/>
              </c:ext>
            </c:extLst>
          </c:dPt>
          <c:dPt>
            <c:idx val="285"/>
            <c:marker>
              <c:symbol val="circle"/>
              <c:size val="7"/>
              <c:spPr>
                <a:solidFill>
                  <a:schemeClr val="bg1"/>
                </a:solidFill>
                <a:ln w="9525">
                  <a:solidFill>
                    <a:srgbClr val="5698D4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14-6FDD-4EED-A33F-7FC2960098A8}"/>
              </c:ext>
            </c:extLst>
          </c:dPt>
          <c:dLbls>
            <c:dLbl>
              <c:idx val="266"/>
              <c:layout>
                <c:manualLayout>
                  <c:x val="7.1017645003493245E-3"/>
                  <c:y val="1.2603569801416277E-2"/>
                </c:manualLayout>
              </c:layout>
              <c:spPr>
                <a:solidFill>
                  <a:schemeClr val="bg1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 algn="ctr">
                    <a:defRPr sz="2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9.1272004414269262E-2"/>
                      <c:h val="6.258483341436500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A-6FDD-4EED-A33F-7FC2960098A8}"/>
                </c:ext>
              </c:extLst>
            </c:dLbl>
            <c:dLbl>
              <c:idx val="267"/>
              <c:layout>
                <c:manualLayout>
                  <c:x val="-0.11093640810621942"/>
                  <c:y val="-4.7609681584950103E-2"/>
                </c:manualLayout>
              </c:layout>
              <c:spPr>
                <a:solidFill>
                  <a:schemeClr val="bg1"/>
                </a:solidFill>
                <a:ln>
                  <a:solidFill>
                    <a:schemeClr val="bg1"/>
                  </a:solidFill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 algn="ctr">
                    <a:defRPr sz="2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6FDD-4EED-A33F-7FC2960098A8}"/>
                </c:ext>
              </c:extLst>
            </c:dLbl>
            <c:dLbl>
              <c:idx val="269"/>
              <c:spPr>
                <a:solidFill>
                  <a:schemeClr val="bg1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 algn="ctr" rtl="0">
                    <a:defRPr sz="2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6FDD-4EED-A33F-7FC2960098A8}"/>
                </c:ext>
              </c:extLst>
            </c:dLbl>
            <c:dLbl>
              <c:idx val="270"/>
              <c:layout>
                <c:manualLayout>
                  <c:x val="-0.11759259259259251"/>
                  <c:y val="-2.6624440257830801E-2"/>
                </c:manualLayout>
              </c:layout>
              <c:spPr>
                <a:solidFill>
                  <a:schemeClr val="bg1"/>
                </a:solidFill>
                <a:ln>
                  <a:solidFill>
                    <a:schemeClr val="bg1"/>
                  </a:solidFill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 algn="ctr" rtl="0">
                    <a:defRPr sz="2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6FDD-4EED-A33F-7FC2960098A8}"/>
                </c:ext>
              </c:extLst>
            </c:dLbl>
            <c:dLbl>
              <c:idx val="273"/>
              <c:layout>
                <c:manualLayout>
                  <c:x val="-0.10161477987421384"/>
                  <c:y val="-3.78311633133382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6FDD-4EED-A33F-7FC2960098A8}"/>
                </c:ext>
              </c:extLst>
            </c:dLbl>
            <c:dLbl>
              <c:idx val="279"/>
              <c:layout>
                <c:manualLayout>
                  <c:x val="-7.099930118798059E-2"/>
                  <c:y val="-4.73323382361436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6FDD-4EED-A33F-7FC2960098A8}"/>
                </c:ext>
              </c:extLst>
            </c:dLbl>
            <c:dLbl>
              <c:idx val="285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6FDD-4EED-A33F-7FC2960098A8}"/>
                </c:ext>
              </c:extLst>
            </c:dLbl>
            <c:spPr>
              <a:solidFill>
                <a:schemeClr val="accent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 algn="ctr"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'Dados Mensais'!$A$240:$A$842</c:f>
              <c:numCache>
                <c:formatCode>mmm\-yy</c:formatCode>
                <c:ptCount val="603"/>
                <c:pt idx="0">
                  <c:v>36220</c:v>
                </c:pt>
                <c:pt idx="1">
                  <c:v>36251</c:v>
                </c:pt>
                <c:pt idx="2">
                  <c:v>36281</c:v>
                </c:pt>
                <c:pt idx="3">
                  <c:v>36312</c:v>
                </c:pt>
                <c:pt idx="4">
                  <c:v>36342</c:v>
                </c:pt>
                <c:pt idx="5">
                  <c:v>36373</c:v>
                </c:pt>
                <c:pt idx="6">
                  <c:v>36404</c:v>
                </c:pt>
                <c:pt idx="7">
                  <c:v>36434</c:v>
                </c:pt>
                <c:pt idx="8">
                  <c:v>36465</c:v>
                </c:pt>
                <c:pt idx="9">
                  <c:v>36495</c:v>
                </c:pt>
                <c:pt idx="10">
                  <c:v>36526</c:v>
                </c:pt>
                <c:pt idx="11">
                  <c:v>36557</c:v>
                </c:pt>
                <c:pt idx="12">
                  <c:v>36586</c:v>
                </c:pt>
                <c:pt idx="13">
                  <c:v>36617</c:v>
                </c:pt>
                <c:pt idx="14">
                  <c:v>36647</c:v>
                </c:pt>
                <c:pt idx="15">
                  <c:v>36678</c:v>
                </c:pt>
                <c:pt idx="16">
                  <c:v>36708</c:v>
                </c:pt>
                <c:pt idx="17">
                  <c:v>36739</c:v>
                </c:pt>
                <c:pt idx="18">
                  <c:v>36770</c:v>
                </c:pt>
                <c:pt idx="19">
                  <c:v>36800</c:v>
                </c:pt>
                <c:pt idx="20">
                  <c:v>36831</c:v>
                </c:pt>
                <c:pt idx="21">
                  <c:v>36861</c:v>
                </c:pt>
                <c:pt idx="22">
                  <c:v>36892</c:v>
                </c:pt>
                <c:pt idx="23">
                  <c:v>36923</c:v>
                </c:pt>
                <c:pt idx="24">
                  <c:v>36951</c:v>
                </c:pt>
                <c:pt idx="25">
                  <c:v>36982</c:v>
                </c:pt>
                <c:pt idx="26">
                  <c:v>37012</c:v>
                </c:pt>
                <c:pt idx="27">
                  <c:v>37043</c:v>
                </c:pt>
                <c:pt idx="28">
                  <c:v>37073</c:v>
                </c:pt>
                <c:pt idx="29">
                  <c:v>37104</c:v>
                </c:pt>
                <c:pt idx="30">
                  <c:v>37135</c:v>
                </c:pt>
                <c:pt idx="31">
                  <c:v>37165</c:v>
                </c:pt>
                <c:pt idx="32">
                  <c:v>37196</c:v>
                </c:pt>
                <c:pt idx="33">
                  <c:v>37226</c:v>
                </c:pt>
                <c:pt idx="34">
                  <c:v>37257</c:v>
                </c:pt>
                <c:pt idx="35">
                  <c:v>37288</c:v>
                </c:pt>
                <c:pt idx="36">
                  <c:v>37316</c:v>
                </c:pt>
                <c:pt idx="37">
                  <c:v>37347</c:v>
                </c:pt>
                <c:pt idx="38">
                  <c:v>37377</c:v>
                </c:pt>
                <c:pt idx="39">
                  <c:v>37408</c:v>
                </c:pt>
                <c:pt idx="40">
                  <c:v>37438</c:v>
                </c:pt>
                <c:pt idx="41">
                  <c:v>37469</c:v>
                </c:pt>
                <c:pt idx="42">
                  <c:v>37500</c:v>
                </c:pt>
                <c:pt idx="43">
                  <c:v>37530</c:v>
                </c:pt>
                <c:pt idx="44">
                  <c:v>37561</c:v>
                </c:pt>
                <c:pt idx="45">
                  <c:v>37591</c:v>
                </c:pt>
                <c:pt idx="46">
                  <c:v>37622</c:v>
                </c:pt>
                <c:pt idx="47">
                  <c:v>37653</c:v>
                </c:pt>
                <c:pt idx="48">
                  <c:v>37681</c:v>
                </c:pt>
                <c:pt idx="49">
                  <c:v>37712</c:v>
                </c:pt>
                <c:pt idx="50">
                  <c:v>37742</c:v>
                </c:pt>
                <c:pt idx="51">
                  <c:v>37773</c:v>
                </c:pt>
                <c:pt idx="52">
                  <c:v>37803</c:v>
                </c:pt>
                <c:pt idx="53">
                  <c:v>37834</c:v>
                </c:pt>
                <c:pt idx="54">
                  <c:v>37865</c:v>
                </c:pt>
                <c:pt idx="55">
                  <c:v>37895</c:v>
                </c:pt>
                <c:pt idx="56">
                  <c:v>37926</c:v>
                </c:pt>
                <c:pt idx="57">
                  <c:v>37956</c:v>
                </c:pt>
                <c:pt idx="58">
                  <c:v>37987</c:v>
                </c:pt>
                <c:pt idx="59">
                  <c:v>38018</c:v>
                </c:pt>
                <c:pt idx="60">
                  <c:v>38047</c:v>
                </c:pt>
                <c:pt idx="61">
                  <c:v>38078</c:v>
                </c:pt>
                <c:pt idx="62">
                  <c:v>38108</c:v>
                </c:pt>
                <c:pt idx="63">
                  <c:v>38139</c:v>
                </c:pt>
                <c:pt idx="64">
                  <c:v>38169</c:v>
                </c:pt>
                <c:pt idx="65">
                  <c:v>38200</c:v>
                </c:pt>
                <c:pt idx="66">
                  <c:v>38231</c:v>
                </c:pt>
                <c:pt idx="67">
                  <c:v>38261</c:v>
                </c:pt>
                <c:pt idx="68">
                  <c:v>38292</c:v>
                </c:pt>
                <c:pt idx="69">
                  <c:v>38322</c:v>
                </c:pt>
                <c:pt idx="70">
                  <c:v>38353</c:v>
                </c:pt>
                <c:pt idx="71">
                  <c:v>38384</c:v>
                </c:pt>
                <c:pt idx="72">
                  <c:v>38412</c:v>
                </c:pt>
                <c:pt idx="73">
                  <c:v>38443</c:v>
                </c:pt>
                <c:pt idx="74">
                  <c:v>38473</c:v>
                </c:pt>
                <c:pt idx="75">
                  <c:v>38504</c:v>
                </c:pt>
                <c:pt idx="76">
                  <c:v>38534</c:v>
                </c:pt>
                <c:pt idx="77">
                  <c:v>38565</c:v>
                </c:pt>
                <c:pt idx="78">
                  <c:v>38596</c:v>
                </c:pt>
                <c:pt idx="79">
                  <c:v>38626</c:v>
                </c:pt>
                <c:pt idx="80">
                  <c:v>38657</c:v>
                </c:pt>
                <c:pt idx="81">
                  <c:v>38687</c:v>
                </c:pt>
                <c:pt idx="82">
                  <c:v>38718</c:v>
                </c:pt>
                <c:pt idx="83">
                  <c:v>38749</c:v>
                </c:pt>
                <c:pt idx="84">
                  <c:v>38777</c:v>
                </c:pt>
                <c:pt idx="85">
                  <c:v>38808</c:v>
                </c:pt>
                <c:pt idx="86">
                  <c:v>38838</c:v>
                </c:pt>
                <c:pt idx="87">
                  <c:v>38869</c:v>
                </c:pt>
                <c:pt idx="88">
                  <c:v>38899</c:v>
                </c:pt>
                <c:pt idx="89">
                  <c:v>38930</c:v>
                </c:pt>
                <c:pt idx="90">
                  <c:v>38961</c:v>
                </c:pt>
                <c:pt idx="91">
                  <c:v>38991</c:v>
                </c:pt>
                <c:pt idx="92">
                  <c:v>39022</c:v>
                </c:pt>
                <c:pt idx="93">
                  <c:v>39052</c:v>
                </c:pt>
                <c:pt idx="94">
                  <c:v>39083</c:v>
                </c:pt>
                <c:pt idx="95">
                  <c:v>39114</c:v>
                </c:pt>
                <c:pt idx="96">
                  <c:v>39142</c:v>
                </c:pt>
                <c:pt idx="97">
                  <c:v>39173</c:v>
                </c:pt>
                <c:pt idx="98">
                  <c:v>39203</c:v>
                </c:pt>
                <c:pt idx="99">
                  <c:v>39234</c:v>
                </c:pt>
                <c:pt idx="100">
                  <c:v>39264</c:v>
                </c:pt>
                <c:pt idx="101">
                  <c:v>39295</c:v>
                </c:pt>
                <c:pt idx="102">
                  <c:v>39326</c:v>
                </c:pt>
                <c:pt idx="103">
                  <c:v>39356</c:v>
                </c:pt>
                <c:pt idx="104">
                  <c:v>39387</c:v>
                </c:pt>
                <c:pt idx="105">
                  <c:v>39417</c:v>
                </c:pt>
                <c:pt idx="106">
                  <c:v>39448</c:v>
                </c:pt>
                <c:pt idx="107">
                  <c:v>39479</c:v>
                </c:pt>
                <c:pt idx="108">
                  <c:v>39508</c:v>
                </c:pt>
                <c:pt idx="109">
                  <c:v>39539</c:v>
                </c:pt>
                <c:pt idx="110">
                  <c:v>39569</c:v>
                </c:pt>
                <c:pt idx="111">
                  <c:v>39600</c:v>
                </c:pt>
                <c:pt idx="112">
                  <c:v>39630</c:v>
                </c:pt>
                <c:pt idx="113">
                  <c:v>39661</c:v>
                </c:pt>
                <c:pt idx="114">
                  <c:v>39692</c:v>
                </c:pt>
                <c:pt idx="115">
                  <c:v>39722</c:v>
                </c:pt>
                <c:pt idx="116">
                  <c:v>39753</c:v>
                </c:pt>
                <c:pt idx="117">
                  <c:v>39783</c:v>
                </c:pt>
                <c:pt idx="118">
                  <c:v>39814</c:v>
                </c:pt>
                <c:pt idx="119">
                  <c:v>39845</c:v>
                </c:pt>
                <c:pt idx="120">
                  <c:v>39873</c:v>
                </c:pt>
                <c:pt idx="121">
                  <c:v>39904</c:v>
                </c:pt>
                <c:pt idx="122">
                  <c:v>39934</c:v>
                </c:pt>
                <c:pt idx="123">
                  <c:v>39965</c:v>
                </c:pt>
                <c:pt idx="124">
                  <c:v>39995</c:v>
                </c:pt>
                <c:pt idx="125">
                  <c:v>40026</c:v>
                </c:pt>
                <c:pt idx="126">
                  <c:v>40057</c:v>
                </c:pt>
                <c:pt idx="127">
                  <c:v>40087</c:v>
                </c:pt>
                <c:pt idx="128">
                  <c:v>40118</c:v>
                </c:pt>
                <c:pt idx="129">
                  <c:v>40148</c:v>
                </c:pt>
                <c:pt idx="130">
                  <c:v>40179</c:v>
                </c:pt>
                <c:pt idx="131">
                  <c:v>40210</c:v>
                </c:pt>
                <c:pt idx="132">
                  <c:v>40238</c:v>
                </c:pt>
                <c:pt idx="133">
                  <c:v>40269</c:v>
                </c:pt>
                <c:pt idx="134">
                  <c:v>40299</c:v>
                </c:pt>
                <c:pt idx="135">
                  <c:v>40330</c:v>
                </c:pt>
                <c:pt idx="136">
                  <c:v>40360</c:v>
                </c:pt>
                <c:pt idx="137">
                  <c:v>40391</c:v>
                </c:pt>
                <c:pt idx="138">
                  <c:v>40422</c:v>
                </c:pt>
                <c:pt idx="139">
                  <c:v>40452</c:v>
                </c:pt>
                <c:pt idx="140">
                  <c:v>40483</c:v>
                </c:pt>
                <c:pt idx="141">
                  <c:v>40513</c:v>
                </c:pt>
                <c:pt idx="142">
                  <c:v>40544</c:v>
                </c:pt>
                <c:pt idx="143">
                  <c:v>40575</c:v>
                </c:pt>
                <c:pt idx="144">
                  <c:v>40603</c:v>
                </c:pt>
                <c:pt idx="145">
                  <c:v>40634</c:v>
                </c:pt>
                <c:pt idx="146">
                  <c:v>40664</c:v>
                </c:pt>
                <c:pt idx="147">
                  <c:v>40695</c:v>
                </c:pt>
                <c:pt idx="148">
                  <c:v>40725</c:v>
                </c:pt>
                <c:pt idx="149">
                  <c:v>40756</c:v>
                </c:pt>
                <c:pt idx="150">
                  <c:v>40787</c:v>
                </c:pt>
                <c:pt idx="151">
                  <c:v>40817</c:v>
                </c:pt>
                <c:pt idx="152">
                  <c:v>40848</c:v>
                </c:pt>
                <c:pt idx="153">
                  <c:v>40878</c:v>
                </c:pt>
                <c:pt idx="154">
                  <c:v>40909</c:v>
                </c:pt>
                <c:pt idx="155">
                  <c:v>40940</c:v>
                </c:pt>
                <c:pt idx="156">
                  <c:v>40969</c:v>
                </c:pt>
                <c:pt idx="157">
                  <c:v>41000</c:v>
                </c:pt>
                <c:pt idx="158">
                  <c:v>41030</c:v>
                </c:pt>
                <c:pt idx="159">
                  <c:v>41061</c:v>
                </c:pt>
                <c:pt idx="160">
                  <c:v>41091</c:v>
                </c:pt>
                <c:pt idx="161">
                  <c:v>41122</c:v>
                </c:pt>
                <c:pt idx="162">
                  <c:v>41153</c:v>
                </c:pt>
                <c:pt idx="163">
                  <c:v>41183</c:v>
                </c:pt>
                <c:pt idx="164">
                  <c:v>41214</c:v>
                </c:pt>
                <c:pt idx="165">
                  <c:v>41244</c:v>
                </c:pt>
                <c:pt idx="166">
                  <c:v>41275</c:v>
                </c:pt>
                <c:pt idx="167">
                  <c:v>41306</c:v>
                </c:pt>
                <c:pt idx="168">
                  <c:v>41334</c:v>
                </c:pt>
                <c:pt idx="169">
                  <c:v>41365</c:v>
                </c:pt>
                <c:pt idx="170">
                  <c:v>41395</c:v>
                </c:pt>
                <c:pt idx="171">
                  <c:v>41426</c:v>
                </c:pt>
                <c:pt idx="172">
                  <c:v>41456</c:v>
                </c:pt>
                <c:pt idx="173">
                  <c:v>41487</c:v>
                </c:pt>
                <c:pt idx="174">
                  <c:v>41518</c:v>
                </c:pt>
                <c:pt idx="175">
                  <c:v>41548</c:v>
                </c:pt>
                <c:pt idx="176">
                  <c:v>41579</c:v>
                </c:pt>
                <c:pt idx="177">
                  <c:v>41609</c:v>
                </c:pt>
                <c:pt idx="178">
                  <c:v>41640</c:v>
                </c:pt>
                <c:pt idx="179">
                  <c:v>41671</c:v>
                </c:pt>
                <c:pt idx="180">
                  <c:v>41699</c:v>
                </c:pt>
                <c:pt idx="181">
                  <c:v>41730</c:v>
                </c:pt>
                <c:pt idx="182">
                  <c:v>41760</c:v>
                </c:pt>
                <c:pt idx="183">
                  <c:v>41791</c:v>
                </c:pt>
                <c:pt idx="184">
                  <c:v>41821</c:v>
                </c:pt>
                <c:pt idx="185">
                  <c:v>41852</c:v>
                </c:pt>
                <c:pt idx="186">
                  <c:v>41883</c:v>
                </c:pt>
                <c:pt idx="187">
                  <c:v>41913</c:v>
                </c:pt>
                <c:pt idx="188">
                  <c:v>41944</c:v>
                </c:pt>
                <c:pt idx="189">
                  <c:v>41974</c:v>
                </c:pt>
                <c:pt idx="190">
                  <c:v>42005</c:v>
                </c:pt>
                <c:pt idx="191">
                  <c:v>42036</c:v>
                </c:pt>
                <c:pt idx="192">
                  <c:v>42064</c:v>
                </c:pt>
                <c:pt idx="193">
                  <c:v>42095</c:v>
                </c:pt>
                <c:pt idx="194">
                  <c:v>42125</c:v>
                </c:pt>
                <c:pt idx="195">
                  <c:v>42156</c:v>
                </c:pt>
                <c:pt idx="196">
                  <c:v>42186</c:v>
                </c:pt>
                <c:pt idx="197">
                  <c:v>42217</c:v>
                </c:pt>
                <c:pt idx="198">
                  <c:v>42248</c:v>
                </c:pt>
                <c:pt idx="199">
                  <c:v>42278</c:v>
                </c:pt>
                <c:pt idx="200">
                  <c:v>42309</c:v>
                </c:pt>
                <c:pt idx="201">
                  <c:v>42339</c:v>
                </c:pt>
                <c:pt idx="202">
                  <c:v>42370</c:v>
                </c:pt>
                <c:pt idx="203">
                  <c:v>42401</c:v>
                </c:pt>
                <c:pt idx="204">
                  <c:v>42430</c:v>
                </c:pt>
                <c:pt idx="205">
                  <c:v>42461</c:v>
                </c:pt>
                <c:pt idx="206">
                  <c:v>42491</c:v>
                </c:pt>
                <c:pt idx="207">
                  <c:v>42522</c:v>
                </c:pt>
                <c:pt idx="208">
                  <c:v>42552</c:v>
                </c:pt>
                <c:pt idx="209">
                  <c:v>42583</c:v>
                </c:pt>
                <c:pt idx="210">
                  <c:v>42614</c:v>
                </c:pt>
                <c:pt idx="211">
                  <c:v>42644</c:v>
                </c:pt>
                <c:pt idx="212">
                  <c:v>42675</c:v>
                </c:pt>
                <c:pt idx="213">
                  <c:v>42705</c:v>
                </c:pt>
                <c:pt idx="214">
                  <c:v>42736</c:v>
                </c:pt>
                <c:pt idx="215">
                  <c:v>42767</c:v>
                </c:pt>
                <c:pt idx="216">
                  <c:v>42795</c:v>
                </c:pt>
                <c:pt idx="217">
                  <c:v>42826</c:v>
                </c:pt>
                <c:pt idx="218">
                  <c:v>42856</c:v>
                </c:pt>
                <c:pt idx="219">
                  <c:v>42887</c:v>
                </c:pt>
                <c:pt idx="220">
                  <c:v>42917</c:v>
                </c:pt>
                <c:pt idx="221">
                  <c:v>42948</c:v>
                </c:pt>
                <c:pt idx="222">
                  <c:v>42979</c:v>
                </c:pt>
                <c:pt idx="223">
                  <c:v>43009</c:v>
                </c:pt>
                <c:pt idx="224">
                  <c:v>43040</c:v>
                </c:pt>
                <c:pt idx="225">
                  <c:v>43070</c:v>
                </c:pt>
                <c:pt idx="226">
                  <c:v>43101</c:v>
                </c:pt>
                <c:pt idx="227">
                  <c:v>43132</c:v>
                </c:pt>
                <c:pt idx="228">
                  <c:v>43160</c:v>
                </c:pt>
                <c:pt idx="229">
                  <c:v>43191</c:v>
                </c:pt>
                <c:pt idx="230">
                  <c:v>43221</c:v>
                </c:pt>
                <c:pt idx="231">
                  <c:v>43252</c:v>
                </c:pt>
                <c:pt idx="232">
                  <c:v>43282</c:v>
                </c:pt>
                <c:pt idx="233">
                  <c:v>43313</c:v>
                </c:pt>
                <c:pt idx="234">
                  <c:v>43344</c:v>
                </c:pt>
                <c:pt idx="235">
                  <c:v>43374</c:v>
                </c:pt>
                <c:pt idx="236">
                  <c:v>43405</c:v>
                </c:pt>
                <c:pt idx="237">
                  <c:v>43435</c:v>
                </c:pt>
                <c:pt idx="238">
                  <c:v>43466</c:v>
                </c:pt>
                <c:pt idx="239">
                  <c:v>43497</c:v>
                </c:pt>
                <c:pt idx="240">
                  <c:v>43525</c:v>
                </c:pt>
                <c:pt idx="241">
                  <c:v>43556</c:v>
                </c:pt>
                <c:pt idx="242">
                  <c:v>43586</c:v>
                </c:pt>
                <c:pt idx="243">
                  <c:v>43617</c:v>
                </c:pt>
                <c:pt idx="244">
                  <c:v>43647</c:v>
                </c:pt>
                <c:pt idx="245">
                  <c:v>43678</c:v>
                </c:pt>
                <c:pt idx="246">
                  <c:v>43709</c:v>
                </c:pt>
                <c:pt idx="247">
                  <c:v>43739</c:v>
                </c:pt>
                <c:pt idx="248">
                  <c:v>43770</c:v>
                </c:pt>
                <c:pt idx="249">
                  <c:v>43800</c:v>
                </c:pt>
                <c:pt idx="250">
                  <c:v>43831</c:v>
                </c:pt>
                <c:pt idx="251">
                  <c:v>43862</c:v>
                </c:pt>
                <c:pt idx="252">
                  <c:v>43891</c:v>
                </c:pt>
                <c:pt idx="253">
                  <c:v>43922</c:v>
                </c:pt>
                <c:pt idx="254">
                  <c:v>43952</c:v>
                </c:pt>
                <c:pt idx="255">
                  <c:v>43983</c:v>
                </c:pt>
                <c:pt idx="256">
                  <c:v>44013</c:v>
                </c:pt>
                <c:pt idx="257">
                  <c:v>44044</c:v>
                </c:pt>
                <c:pt idx="258">
                  <c:v>44075</c:v>
                </c:pt>
                <c:pt idx="259">
                  <c:v>44105</c:v>
                </c:pt>
                <c:pt idx="260">
                  <c:v>44136</c:v>
                </c:pt>
                <c:pt idx="261">
                  <c:v>44166</c:v>
                </c:pt>
                <c:pt idx="262">
                  <c:v>44197</c:v>
                </c:pt>
                <c:pt idx="263">
                  <c:v>44228</c:v>
                </c:pt>
                <c:pt idx="264">
                  <c:v>44256</c:v>
                </c:pt>
                <c:pt idx="265">
                  <c:v>44287</c:v>
                </c:pt>
                <c:pt idx="266">
                  <c:v>44317</c:v>
                </c:pt>
                <c:pt idx="267">
                  <c:v>44348</c:v>
                </c:pt>
                <c:pt idx="268">
                  <c:v>44378</c:v>
                </c:pt>
                <c:pt idx="269">
                  <c:v>44409</c:v>
                </c:pt>
                <c:pt idx="270">
                  <c:v>44440</c:v>
                </c:pt>
                <c:pt idx="271">
                  <c:v>44470</c:v>
                </c:pt>
                <c:pt idx="272">
                  <c:v>44501</c:v>
                </c:pt>
                <c:pt idx="273">
                  <c:v>44531</c:v>
                </c:pt>
                <c:pt idx="274">
                  <c:v>44562</c:v>
                </c:pt>
                <c:pt idx="275">
                  <c:v>44593</c:v>
                </c:pt>
                <c:pt idx="276">
                  <c:v>44621</c:v>
                </c:pt>
                <c:pt idx="277">
                  <c:v>44652</c:v>
                </c:pt>
                <c:pt idx="278">
                  <c:v>44682</c:v>
                </c:pt>
                <c:pt idx="279">
                  <c:v>44713</c:v>
                </c:pt>
                <c:pt idx="280">
                  <c:v>44743</c:v>
                </c:pt>
                <c:pt idx="281">
                  <c:v>44774</c:v>
                </c:pt>
                <c:pt idx="282">
                  <c:v>44805</c:v>
                </c:pt>
                <c:pt idx="283">
                  <c:v>44835</c:v>
                </c:pt>
                <c:pt idx="284">
                  <c:v>44866</c:v>
                </c:pt>
                <c:pt idx="285">
                  <c:v>44896</c:v>
                </c:pt>
                <c:pt idx="286">
                  <c:v>44927</c:v>
                </c:pt>
                <c:pt idx="287">
                  <c:v>44958</c:v>
                </c:pt>
                <c:pt idx="288">
                  <c:v>44986</c:v>
                </c:pt>
                <c:pt idx="289">
                  <c:v>45017</c:v>
                </c:pt>
                <c:pt idx="290">
                  <c:v>45047</c:v>
                </c:pt>
                <c:pt idx="291">
                  <c:v>45078</c:v>
                </c:pt>
                <c:pt idx="292">
                  <c:v>45108</c:v>
                </c:pt>
                <c:pt idx="293">
                  <c:v>45139</c:v>
                </c:pt>
                <c:pt idx="294">
                  <c:v>45170</c:v>
                </c:pt>
                <c:pt idx="295">
                  <c:v>45200</c:v>
                </c:pt>
                <c:pt idx="296">
                  <c:v>45231</c:v>
                </c:pt>
                <c:pt idx="297">
                  <c:v>45261</c:v>
                </c:pt>
                <c:pt idx="298">
                  <c:v>45292</c:v>
                </c:pt>
                <c:pt idx="299">
                  <c:v>45323</c:v>
                </c:pt>
                <c:pt idx="300">
                  <c:v>45352</c:v>
                </c:pt>
                <c:pt idx="301">
                  <c:v>45383</c:v>
                </c:pt>
                <c:pt idx="302">
                  <c:v>45413</c:v>
                </c:pt>
                <c:pt idx="303">
                  <c:v>45444</c:v>
                </c:pt>
                <c:pt idx="304">
                  <c:v>45474</c:v>
                </c:pt>
                <c:pt idx="305">
                  <c:v>45505</c:v>
                </c:pt>
                <c:pt idx="306">
                  <c:v>45536</c:v>
                </c:pt>
                <c:pt idx="307">
                  <c:v>45566</c:v>
                </c:pt>
                <c:pt idx="308">
                  <c:v>45597</c:v>
                </c:pt>
                <c:pt idx="309">
                  <c:v>45627</c:v>
                </c:pt>
              </c:numCache>
              <c:extLst/>
            </c:numRef>
          </c:cat>
          <c:val>
            <c:numRef>
              <c:f>'Dados Mensais'!$AI$240:$AI$842</c:f>
              <c:numCache>
                <c:formatCode>General</c:formatCode>
                <c:ptCount val="603"/>
                <c:pt idx="264" formatCode="0.00">
                  <c:v>2.75</c:v>
                </c:pt>
                <c:pt idx="265" formatCode="0.00">
                  <c:v>2.75</c:v>
                </c:pt>
                <c:pt idx="266" formatCode="0.00">
                  <c:v>3.5000000000000004</c:v>
                </c:pt>
                <c:pt idx="267" formatCode="0.00">
                  <c:v>4.25</c:v>
                </c:pt>
                <c:pt idx="268" formatCode="0.00">
                  <c:v>4.25</c:v>
                </c:pt>
                <c:pt idx="269" formatCode="0.00">
                  <c:v>5.25</c:v>
                </c:pt>
                <c:pt idx="270" formatCode="0.00">
                  <c:v>6.25</c:v>
                </c:pt>
                <c:pt idx="271" formatCode="0.00">
                  <c:v>7.2499999999999991</c:v>
                </c:pt>
                <c:pt idx="272" formatCode="0.00">
                  <c:v>7.2499999999999991</c:v>
                </c:pt>
                <c:pt idx="273" formatCode="0.00">
                  <c:v>8.25</c:v>
                </c:pt>
                <c:pt idx="274" formatCode="0.00">
                  <c:v>8.25</c:v>
                </c:pt>
                <c:pt idx="275" formatCode="0.00">
                  <c:v>9</c:v>
                </c:pt>
                <c:pt idx="276" formatCode="0.00">
                  <c:v>9</c:v>
                </c:pt>
                <c:pt idx="277" formatCode="0.00">
                  <c:v>9</c:v>
                </c:pt>
                <c:pt idx="278" formatCode="0.00">
                  <c:v>9</c:v>
                </c:pt>
                <c:pt idx="279" formatCode="0.00">
                  <c:v>9</c:v>
                </c:pt>
                <c:pt idx="280" formatCode="0.00">
                  <c:v>9</c:v>
                </c:pt>
                <c:pt idx="281" formatCode="0.00">
                  <c:v>9</c:v>
                </c:pt>
                <c:pt idx="282" formatCode="0.00">
                  <c:v>9</c:v>
                </c:pt>
                <c:pt idx="283" formatCode="0.00">
                  <c:v>8.75</c:v>
                </c:pt>
                <c:pt idx="284" formatCode="0.00">
                  <c:v>8.75</c:v>
                </c:pt>
                <c:pt idx="285" formatCode="0.00">
                  <c:v>8.5</c:v>
                </c:pt>
                <c:pt idx="286" formatCode="0.00">
                  <c:v>8.25</c:v>
                </c:pt>
                <c:pt idx="287" formatCode="0.00">
                  <c:v>8.25</c:v>
                </c:pt>
                <c:pt idx="288" formatCode="0.00">
                  <c:v>8</c:v>
                </c:pt>
                <c:pt idx="289" formatCode="0.00">
                  <c:v>7.75</c:v>
                </c:pt>
                <c:pt idx="290" formatCode="0.00">
                  <c:v>7.5</c:v>
                </c:pt>
                <c:pt idx="291" formatCode="0.00">
                  <c:v>7.5</c:v>
                </c:pt>
                <c:pt idx="292" formatCode="0.00">
                  <c:v>7.2499999999999991</c:v>
                </c:pt>
                <c:pt idx="293" formatCode="0.00">
                  <c:v>7.0000000000000009</c:v>
                </c:pt>
                <c:pt idx="294" formatCode="0.00">
                  <c:v>6.75</c:v>
                </c:pt>
                <c:pt idx="295" formatCode="0.00">
                  <c:v>6.75</c:v>
                </c:pt>
                <c:pt idx="296" formatCode="0.00">
                  <c:v>6.5</c:v>
                </c:pt>
                <c:pt idx="297" formatCode="0.00">
                  <c:v>6.5</c:v>
                </c:pt>
                <c:pt idx="298" formatCode="0.00">
                  <c:v>6.5</c:v>
                </c:pt>
                <c:pt idx="299" formatCode="0.00">
                  <c:v>6.5</c:v>
                </c:pt>
                <c:pt idx="300" formatCode="0.00">
                  <c:v>6.5</c:v>
                </c:pt>
                <c:pt idx="301" formatCode="0.00">
                  <c:v>6.5</c:v>
                </c:pt>
                <c:pt idx="302" formatCode="0.00">
                  <c:v>6.5</c:v>
                </c:pt>
                <c:pt idx="303" formatCode="0.00">
                  <c:v>6.5</c:v>
                </c:pt>
                <c:pt idx="304" formatCode="0.00">
                  <c:v>6.5</c:v>
                </c:pt>
                <c:pt idx="305" formatCode="0.00">
                  <c:v>6.5</c:v>
                </c:pt>
                <c:pt idx="306" formatCode="0.00">
                  <c:v>6.5</c:v>
                </c:pt>
                <c:pt idx="307" formatCode="0.00">
                  <c:v>6.5</c:v>
                </c:pt>
                <c:pt idx="308" formatCode="0.00">
                  <c:v>6.5</c:v>
                </c:pt>
                <c:pt idx="309" formatCode="0.00">
                  <c:v>6.5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16-6FDD-4EED-A33F-7FC2960098A8}"/>
            </c:ext>
          </c:extLst>
        </c:ser>
        <c:ser>
          <c:idx val="9"/>
          <c:order val="1"/>
          <c:tx>
            <c:v> Realizado</c:v>
          </c:tx>
          <c:spPr>
            <a:ln w="63500" cap="rnd">
              <a:solidFill>
                <a:schemeClr val="accent1">
                  <a:lumMod val="50000"/>
                </a:schemeClr>
              </a:solidFill>
              <a:round/>
            </a:ln>
            <a:effectLst/>
          </c:spPr>
          <c:marker>
            <c:symbol val="none"/>
          </c:marker>
          <c:dPt>
            <c:idx val="243"/>
            <c:marker>
              <c:symbol val="circle"/>
              <c:size val="8"/>
              <c:spPr>
                <a:solidFill>
                  <a:schemeClr val="bg1"/>
                </a:solidFill>
                <a:ln w="9525">
                  <a:solidFill>
                    <a:schemeClr val="tx2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17-6FDD-4EED-A33F-7FC2960098A8}"/>
              </c:ext>
            </c:extLst>
          </c:dPt>
          <c:dPt>
            <c:idx val="264"/>
            <c:marker>
              <c:symbol val="circle"/>
              <c:size val="8"/>
              <c:spPr>
                <a:solidFill>
                  <a:schemeClr val="bg1"/>
                </a:solidFill>
                <a:ln w="9525">
                  <a:solidFill>
                    <a:schemeClr val="tx1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18-6FDD-4EED-A33F-7FC2960098A8}"/>
              </c:ext>
            </c:extLst>
          </c:dPt>
          <c:dLbls>
            <c:dLbl>
              <c:idx val="243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6FDD-4EED-A33F-7FC2960098A8}"/>
                </c:ext>
              </c:extLst>
            </c:dLbl>
            <c:dLbl>
              <c:idx val="264"/>
              <c:layout>
                <c:manualLayout>
                  <c:x val="-0.10615980518508102"/>
                  <c:y val="-9.231121458476817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6FDD-4EED-A33F-7FC2960098A8}"/>
                </c:ext>
              </c:extLst>
            </c:dLbl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'Dados Mensais'!$A$240:$A$842</c:f>
              <c:numCache>
                <c:formatCode>mmm\-yy</c:formatCode>
                <c:ptCount val="603"/>
                <c:pt idx="0">
                  <c:v>36220</c:v>
                </c:pt>
                <c:pt idx="1">
                  <c:v>36251</c:v>
                </c:pt>
                <c:pt idx="2">
                  <c:v>36281</c:v>
                </c:pt>
                <c:pt idx="3">
                  <c:v>36312</c:v>
                </c:pt>
                <c:pt idx="4">
                  <c:v>36342</c:v>
                </c:pt>
                <c:pt idx="5">
                  <c:v>36373</c:v>
                </c:pt>
                <c:pt idx="6">
                  <c:v>36404</c:v>
                </c:pt>
                <c:pt idx="7">
                  <c:v>36434</c:v>
                </c:pt>
                <c:pt idx="8">
                  <c:v>36465</c:v>
                </c:pt>
                <c:pt idx="9">
                  <c:v>36495</c:v>
                </c:pt>
                <c:pt idx="10">
                  <c:v>36526</c:v>
                </c:pt>
                <c:pt idx="11">
                  <c:v>36557</c:v>
                </c:pt>
                <c:pt idx="12">
                  <c:v>36586</c:v>
                </c:pt>
                <c:pt idx="13">
                  <c:v>36617</c:v>
                </c:pt>
                <c:pt idx="14">
                  <c:v>36647</c:v>
                </c:pt>
                <c:pt idx="15">
                  <c:v>36678</c:v>
                </c:pt>
                <c:pt idx="16">
                  <c:v>36708</c:v>
                </c:pt>
                <c:pt idx="17">
                  <c:v>36739</c:v>
                </c:pt>
                <c:pt idx="18">
                  <c:v>36770</c:v>
                </c:pt>
                <c:pt idx="19">
                  <c:v>36800</c:v>
                </c:pt>
                <c:pt idx="20">
                  <c:v>36831</c:v>
                </c:pt>
                <c:pt idx="21">
                  <c:v>36861</c:v>
                </c:pt>
                <c:pt idx="22">
                  <c:v>36892</c:v>
                </c:pt>
                <c:pt idx="23">
                  <c:v>36923</c:v>
                </c:pt>
                <c:pt idx="24">
                  <c:v>36951</c:v>
                </c:pt>
                <c:pt idx="25">
                  <c:v>36982</c:v>
                </c:pt>
                <c:pt idx="26">
                  <c:v>37012</c:v>
                </c:pt>
                <c:pt idx="27">
                  <c:v>37043</c:v>
                </c:pt>
                <c:pt idx="28">
                  <c:v>37073</c:v>
                </c:pt>
                <c:pt idx="29">
                  <c:v>37104</c:v>
                </c:pt>
                <c:pt idx="30">
                  <c:v>37135</c:v>
                </c:pt>
                <c:pt idx="31">
                  <c:v>37165</c:v>
                </c:pt>
                <c:pt idx="32">
                  <c:v>37196</c:v>
                </c:pt>
                <c:pt idx="33">
                  <c:v>37226</c:v>
                </c:pt>
                <c:pt idx="34">
                  <c:v>37257</c:v>
                </c:pt>
                <c:pt idx="35">
                  <c:v>37288</c:v>
                </c:pt>
                <c:pt idx="36">
                  <c:v>37316</c:v>
                </c:pt>
                <c:pt idx="37">
                  <c:v>37347</c:v>
                </c:pt>
                <c:pt idx="38">
                  <c:v>37377</c:v>
                </c:pt>
                <c:pt idx="39">
                  <c:v>37408</c:v>
                </c:pt>
                <c:pt idx="40">
                  <c:v>37438</c:v>
                </c:pt>
                <c:pt idx="41">
                  <c:v>37469</c:v>
                </c:pt>
                <c:pt idx="42">
                  <c:v>37500</c:v>
                </c:pt>
                <c:pt idx="43">
                  <c:v>37530</c:v>
                </c:pt>
                <c:pt idx="44">
                  <c:v>37561</c:v>
                </c:pt>
                <c:pt idx="45">
                  <c:v>37591</c:v>
                </c:pt>
                <c:pt idx="46">
                  <c:v>37622</c:v>
                </c:pt>
                <c:pt idx="47">
                  <c:v>37653</c:v>
                </c:pt>
                <c:pt idx="48">
                  <c:v>37681</c:v>
                </c:pt>
                <c:pt idx="49">
                  <c:v>37712</c:v>
                </c:pt>
                <c:pt idx="50">
                  <c:v>37742</c:v>
                </c:pt>
                <c:pt idx="51">
                  <c:v>37773</c:v>
                </c:pt>
                <c:pt idx="52">
                  <c:v>37803</c:v>
                </c:pt>
                <c:pt idx="53">
                  <c:v>37834</c:v>
                </c:pt>
                <c:pt idx="54">
                  <c:v>37865</c:v>
                </c:pt>
                <c:pt idx="55">
                  <c:v>37895</c:v>
                </c:pt>
                <c:pt idx="56">
                  <c:v>37926</c:v>
                </c:pt>
                <c:pt idx="57">
                  <c:v>37956</c:v>
                </c:pt>
                <c:pt idx="58">
                  <c:v>37987</c:v>
                </c:pt>
                <c:pt idx="59">
                  <c:v>38018</c:v>
                </c:pt>
                <c:pt idx="60">
                  <c:v>38047</c:v>
                </c:pt>
                <c:pt idx="61">
                  <c:v>38078</c:v>
                </c:pt>
                <c:pt idx="62">
                  <c:v>38108</c:v>
                </c:pt>
                <c:pt idx="63">
                  <c:v>38139</c:v>
                </c:pt>
                <c:pt idx="64">
                  <c:v>38169</c:v>
                </c:pt>
                <c:pt idx="65">
                  <c:v>38200</c:v>
                </c:pt>
                <c:pt idx="66">
                  <c:v>38231</c:v>
                </c:pt>
                <c:pt idx="67">
                  <c:v>38261</c:v>
                </c:pt>
                <c:pt idx="68">
                  <c:v>38292</c:v>
                </c:pt>
                <c:pt idx="69">
                  <c:v>38322</c:v>
                </c:pt>
                <c:pt idx="70">
                  <c:v>38353</c:v>
                </c:pt>
                <c:pt idx="71">
                  <c:v>38384</c:v>
                </c:pt>
                <c:pt idx="72">
                  <c:v>38412</c:v>
                </c:pt>
                <c:pt idx="73">
                  <c:v>38443</c:v>
                </c:pt>
                <c:pt idx="74">
                  <c:v>38473</c:v>
                </c:pt>
                <c:pt idx="75">
                  <c:v>38504</c:v>
                </c:pt>
                <c:pt idx="76">
                  <c:v>38534</c:v>
                </c:pt>
                <c:pt idx="77">
                  <c:v>38565</c:v>
                </c:pt>
                <c:pt idx="78">
                  <c:v>38596</c:v>
                </c:pt>
                <c:pt idx="79">
                  <c:v>38626</c:v>
                </c:pt>
                <c:pt idx="80">
                  <c:v>38657</c:v>
                </c:pt>
                <c:pt idx="81">
                  <c:v>38687</c:v>
                </c:pt>
                <c:pt idx="82">
                  <c:v>38718</c:v>
                </c:pt>
                <c:pt idx="83">
                  <c:v>38749</c:v>
                </c:pt>
                <c:pt idx="84">
                  <c:v>38777</c:v>
                </c:pt>
                <c:pt idx="85">
                  <c:v>38808</c:v>
                </c:pt>
                <c:pt idx="86">
                  <c:v>38838</c:v>
                </c:pt>
                <c:pt idx="87">
                  <c:v>38869</c:v>
                </c:pt>
                <c:pt idx="88">
                  <c:v>38899</c:v>
                </c:pt>
                <c:pt idx="89">
                  <c:v>38930</c:v>
                </c:pt>
                <c:pt idx="90">
                  <c:v>38961</c:v>
                </c:pt>
                <c:pt idx="91">
                  <c:v>38991</c:v>
                </c:pt>
                <c:pt idx="92">
                  <c:v>39022</c:v>
                </c:pt>
                <c:pt idx="93">
                  <c:v>39052</c:v>
                </c:pt>
                <c:pt idx="94">
                  <c:v>39083</c:v>
                </c:pt>
                <c:pt idx="95">
                  <c:v>39114</c:v>
                </c:pt>
                <c:pt idx="96">
                  <c:v>39142</c:v>
                </c:pt>
                <c:pt idx="97">
                  <c:v>39173</c:v>
                </c:pt>
                <c:pt idx="98">
                  <c:v>39203</c:v>
                </c:pt>
                <c:pt idx="99">
                  <c:v>39234</c:v>
                </c:pt>
                <c:pt idx="100">
                  <c:v>39264</c:v>
                </c:pt>
                <c:pt idx="101">
                  <c:v>39295</c:v>
                </c:pt>
                <c:pt idx="102">
                  <c:v>39326</c:v>
                </c:pt>
                <c:pt idx="103">
                  <c:v>39356</c:v>
                </c:pt>
                <c:pt idx="104">
                  <c:v>39387</c:v>
                </c:pt>
                <c:pt idx="105">
                  <c:v>39417</c:v>
                </c:pt>
                <c:pt idx="106">
                  <c:v>39448</c:v>
                </c:pt>
                <c:pt idx="107">
                  <c:v>39479</c:v>
                </c:pt>
                <c:pt idx="108">
                  <c:v>39508</c:v>
                </c:pt>
                <c:pt idx="109">
                  <c:v>39539</c:v>
                </c:pt>
                <c:pt idx="110">
                  <c:v>39569</c:v>
                </c:pt>
                <c:pt idx="111">
                  <c:v>39600</c:v>
                </c:pt>
                <c:pt idx="112">
                  <c:v>39630</c:v>
                </c:pt>
                <c:pt idx="113">
                  <c:v>39661</c:v>
                </c:pt>
                <c:pt idx="114">
                  <c:v>39692</c:v>
                </c:pt>
                <c:pt idx="115">
                  <c:v>39722</c:v>
                </c:pt>
                <c:pt idx="116">
                  <c:v>39753</c:v>
                </c:pt>
                <c:pt idx="117">
                  <c:v>39783</c:v>
                </c:pt>
                <c:pt idx="118">
                  <c:v>39814</c:v>
                </c:pt>
                <c:pt idx="119">
                  <c:v>39845</c:v>
                </c:pt>
                <c:pt idx="120">
                  <c:v>39873</c:v>
                </c:pt>
                <c:pt idx="121">
                  <c:v>39904</c:v>
                </c:pt>
                <c:pt idx="122">
                  <c:v>39934</c:v>
                </c:pt>
                <c:pt idx="123">
                  <c:v>39965</c:v>
                </c:pt>
                <c:pt idx="124">
                  <c:v>39995</c:v>
                </c:pt>
                <c:pt idx="125">
                  <c:v>40026</c:v>
                </c:pt>
                <c:pt idx="126">
                  <c:v>40057</c:v>
                </c:pt>
                <c:pt idx="127">
                  <c:v>40087</c:v>
                </c:pt>
                <c:pt idx="128">
                  <c:v>40118</c:v>
                </c:pt>
                <c:pt idx="129">
                  <c:v>40148</c:v>
                </c:pt>
                <c:pt idx="130">
                  <c:v>40179</c:v>
                </c:pt>
                <c:pt idx="131">
                  <c:v>40210</c:v>
                </c:pt>
                <c:pt idx="132">
                  <c:v>40238</c:v>
                </c:pt>
                <c:pt idx="133">
                  <c:v>40269</c:v>
                </c:pt>
                <c:pt idx="134">
                  <c:v>40299</c:v>
                </c:pt>
                <c:pt idx="135">
                  <c:v>40330</c:v>
                </c:pt>
                <c:pt idx="136">
                  <c:v>40360</c:v>
                </c:pt>
                <c:pt idx="137">
                  <c:v>40391</c:v>
                </c:pt>
                <c:pt idx="138">
                  <c:v>40422</c:v>
                </c:pt>
                <c:pt idx="139">
                  <c:v>40452</c:v>
                </c:pt>
                <c:pt idx="140">
                  <c:v>40483</c:v>
                </c:pt>
                <c:pt idx="141">
                  <c:v>40513</c:v>
                </c:pt>
                <c:pt idx="142">
                  <c:v>40544</c:v>
                </c:pt>
                <c:pt idx="143">
                  <c:v>40575</c:v>
                </c:pt>
                <c:pt idx="144">
                  <c:v>40603</c:v>
                </c:pt>
                <c:pt idx="145">
                  <c:v>40634</c:v>
                </c:pt>
                <c:pt idx="146">
                  <c:v>40664</c:v>
                </c:pt>
                <c:pt idx="147">
                  <c:v>40695</c:v>
                </c:pt>
                <c:pt idx="148">
                  <c:v>40725</c:v>
                </c:pt>
                <c:pt idx="149">
                  <c:v>40756</c:v>
                </c:pt>
                <c:pt idx="150">
                  <c:v>40787</c:v>
                </c:pt>
                <c:pt idx="151">
                  <c:v>40817</c:v>
                </c:pt>
                <c:pt idx="152">
                  <c:v>40848</c:v>
                </c:pt>
                <c:pt idx="153">
                  <c:v>40878</c:v>
                </c:pt>
                <c:pt idx="154">
                  <c:v>40909</c:v>
                </c:pt>
                <c:pt idx="155">
                  <c:v>40940</c:v>
                </c:pt>
                <c:pt idx="156">
                  <c:v>40969</c:v>
                </c:pt>
                <c:pt idx="157">
                  <c:v>41000</c:v>
                </c:pt>
                <c:pt idx="158">
                  <c:v>41030</c:v>
                </c:pt>
                <c:pt idx="159">
                  <c:v>41061</c:v>
                </c:pt>
                <c:pt idx="160">
                  <c:v>41091</c:v>
                </c:pt>
                <c:pt idx="161">
                  <c:v>41122</c:v>
                </c:pt>
                <c:pt idx="162">
                  <c:v>41153</c:v>
                </c:pt>
                <c:pt idx="163">
                  <c:v>41183</c:v>
                </c:pt>
                <c:pt idx="164">
                  <c:v>41214</c:v>
                </c:pt>
                <c:pt idx="165">
                  <c:v>41244</c:v>
                </c:pt>
                <c:pt idx="166">
                  <c:v>41275</c:v>
                </c:pt>
                <c:pt idx="167">
                  <c:v>41306</c:v>
                </c:pt>
                <c:pt idx="168">
                  <c:v>41334</c:v>
                </c:pt>
                <c:pt idx="169">
                  <c:v>41365</c:v>
                </c:pt>
                <c:pt idx="170">
                  <c:v>41395</c:v>
                </c:pt>
                <c:pt idx="171">
                  <c:v>41426</c:v>
                </c:pt>
                <c:pt idx="172">
                  <c:v>41456</c:v>
                </c:pt>
                <c:pt idx="173">
                  <c:v>41487</c:v>
                </c:pt>
                <c:pt idx="174">
                  <c:v>41518</c:v>
                </c:pt>
                <c:pt idx="175">
                  <c:v>41548</c:v>
                </c:pt>
                <c:pt idx="176">
                  <c:v>41579</c:v>
                </c:pt>
                <c:pt idx="177">
                  <c:v>41609</c:v>
                </c:pt>
                <c:pt idx="178">
                  <c:v>41640</c:v>
                </c:pt>
                <c:pt idx="179">
                  <c:v>41671</c:v>
                </c:pt>
                <c:pt idx="180">
                  <c:v>41699</c:v>
                </c:pt>
                <c:pt idx="181">
                  <c:v>41730</c:v>
                </c:pt>
                <c:pt idx="182">
                  <c:v>41760</c:v>
                </c:pt>
                <c:pt idx="183">
                  <c:v>41791</c:v>
                </c:pt>
                <c:pt idx="184">
                  <c:v>41821</c:v>
                </c:pt>
                <c:pt idx="185">
                  <c:v>41852</c:v>
                </c:pt>
                <c:pt idx="186">
                  <c:v>41883</c:v>
                </c:pt>
                <c:pt idx="187">
                  <c:v>41913</c:v>
                </c:pt>
                <c:pt idx="188">
                  <c:v>41944</c:v>
                </c:pt>
                <c:pt idx="189">
                  <c:v>41974</c:v>
                </c:pt>
                <c:pt idx="190">
                  <c:v>42005</c:v>
                </c:pt>
                <c:pt idx="191">
                  <c:v>42036</c:v>
                </c:pt>
                <c:pt idx="192">
                  <c:v>42064</c:v>
                </c:pt>
                <c:pt idx="193">
                  <c:v>42095</c:v>
                </c:pt>
                <c:pt idx="194">
                  <c:v>42125</c:v>
                </c:pt>
                <c:pt idx="195">
                  <c:v>42156</c:v>
                </c:pt>
                <c:pt idx="196">
                  <c:v>42186</c:v>
                </c:pt>
                <c:pt idx="197">
                  <c:v>42217</c:v>
                </c:pt>
                <c:pt idx="198">
                  <c:v>42248</c:v>
                </c:pt>
                <c:pt idx="199">
                  <c:v>42278</c:v>
                </c:pt>
                <c:pt idx="200">
                  <c:v>42309</c:v>
                </c:pt>
                <c:pt idx="201">
                  <c:v>42339</c:v>
                </c:pt>
                <c:pt idx="202">
                  <c:v>42370</c:v>
                </c:pt>
                <c:pt idx="203">
                  <c:v>42401</c:v>
                </c:pt>
                <c:pt idx="204">
                  <c:v>42430</c:v>
                </c:pt>
                <c:pt idx="205">
                  <c:v>42461</c:v>
                </c:pt>
                <c:pt idx="206">
                  <c:v>42491</c:v>
                </c:pt>
                <c:pt idx="207">
                  <c:v>42522</c:v>
                </c:pt>
                <c:pt idx="208">
                  <c:v>42552</c:v>
                </c:pt>
                <c:pt idx="209">
                  <c:v>42583</c:v>
                </c:pt>
                <c:pt idx="210">
                  <c:v>42614</c:v>
                </c:pt>
                <c:pt idx="211">
                  <c:v>42644</c:v>
                </c:pt>
                <c:pt idx="212">
                  <c:v>42675</c:v>
                </c:pt>
                <c:pt idx="213">
                  <c:v>42705</c:v>
                </c:pt>
                <c:pt idx="214">
                  <c:v>42736</c:v>
                </c:pt>
                <c:pt idx="215">
                  <c:v>42767</c:v>
                </c:pt>
                <c:pt idx="216">
                  <c:v>42795</c:v>
                </c:pt>
                <c:pt idx="217">
                  <c:v>42826</c:v>
                </c:pt>
                <c:pt idx="218">
                  <c:v>42856</c:v>
                </c:pt>
                <c:pt idx="219">
                  <c:v>42887</c:v>
                </c:pt>
                <c:pt idx="220">
                  <c:v>42917</c:v>
                </c:pt>
                <c:pt idx="221">
                  <c:v>42948</c:v>
                </c:pt>
                <c:pt idx="222">
                  <c:v>42979</c:v>
                </c:pt>
                <c:pt idx="223">
                  <c:v>43009</c:v>
                </c:pt>
                <c:pt idx="224">
                  <c:v>43040</c:v>
                </c:pt>
                <c:pt idx="225">
                  <c:v>43070</c:v>
                </c:pt>
                <c:pt idx="226">
                  <c:v>43101</c:v>
                </c:pt>
                <c:pt idx="227">
                  <c:v>43132</c:v>
                </c:pt>
                <c:pt idx="228">
                  <c:v>43160</c:v>
                </c:pt>
                <c:pt idx="229">
                  <c:v>43191</c:v>
                </c:pt>
                <c:pt idx="230">
                  <c:v>43221</c:v>
                </c:pt>
                <c:pt idx="231">
                  <c:v>43252</c:v>
                </c:pt>
                <c:pt idx="232">
                  <c:v>43282</c:v>
                </c:pt>
                <c:pt idx="233">
                  <c:v>43313</c:v>
                </c:pt>
                <c:pt idx="234">
                  <c:v>43344</c:v>
                </c:pt>
                <c:pt idx="235">
                  <c:v>43374</c:v>
                </c:pt>
                <c:pt idx="236">
                  <c:v>43405</c:v>
                </c:pt>
                <c:pt idx="237">
                  <c:v>43435</c:v>
                </c:pt>
                <c:pt idx="238">
                  <c:v>43466</c:v>
                </c:pt>
                <c:pt idx="239">
                  <c:v>43497</c:v>
                </c:pt>
                <c:pt idx="240">
                  <c:v>43525</c:v>
                </c:pt>
                <c:pt idx="241">
                  <c:v>43556</c:v>
                </c:pt>
                <c:pt idx="242">
                  <c:v>43586</c:v>
                </c:pt>
                <c:pt idx="243">
                  <c:v>43617</c:v>
                </c:pt>
                <c:pt idx="244">
                  <c:v>43647</c:v>
                </c:pt>
                <c:pt idx="245">
                  <c:v>43678</c:v>
                </c:pt>
                <c:pt idx="246">
                  <c:v>43709</c:v>
                </c:pt>
                <c:pt idx="247">
                  <c:v>43739</c:v>
                </c:pt>
                <c:pt idx="248">
                  <c:v>43770</c:v>
                </c:pt>
                <c:pt idx="249">
                  <c:v>43800</c:v>
                </c:pt>
                <c:pt idx="250">
                  <c:v>43831</c:v>
                </c:pt>
                <c:pt idx="251">
                  <c:v>43862</c:v>
                </c:pt>
                <c:pt idx="252">
                  <c:v>43891</c:v>
                </c:pt>
                <c:pt idx="253">
                  <c:v>43922</c:v>
                </c:pt>
                <c:pt idx="254">
                  <c:v>43952</c:v>
                </c:pt>
                <c:pt idx="255">
                  <c:v>43983</c:v>
                </c:pt>
                <c:pt idx="256">
                  <c:v>44013</c:v>
                </c:pt>
                <c:pt idx="257">
                  <c:v>44044</c:v>
                </c:pt>
                <c:pt idx="258">
                  <c:v>44075</c:v>
                </c:pt>
                <c:pt idx="259">
                  <c:v>44105</c:v>
                </c:pt>
                <c:pt idx="260">
                  <c:v>44136</c:v>
                </c:pt>
                <c:pt idx="261">
                  <c:v>44166</c:v>
                </c:pt>
                <c:pt idx="262">
                  <c:v>44197</c:v>
                </c:pt>
                <c:pt idx="263">
                  <c:v>44228</c:v>
                </c:pt>
                <c:pt idx="264">
                  <c:v>44256</c:v>
                </c:pt>
                <c:pt idx="265">
                  <c:v>44287</c:v>
                </c:pt>
                <c:pt idx="266">
                  <c:v>44317</c:v>
                </c:pt>
                <c:pt idx="267">
                  <c:v>44348</c:v>
                </c:pt>
                <c:pt idx="268">
                  <c:v>44378</c:v>
                </c:pt>
                <c:pt idx="269">
                  <c:v>44409</c:v>
                </c:pt>
                <c:pt idx="270">
                  <c:v>44440</c:v>
                </c:pt>
                <c:pt idx="271">
                  <c:v>44470</c:v>
                </c:pt>
                <c:pt idx="272">
                  <c:v>44501</c:v>
                </c:pt>
                <c:pt idx="273">
                  <c:v>44531</c:v>
                </c:pt>
                <c:pt idx="274">
                  <c:v>44562</c:v>
                </c:pt>
                <c:pt idx="275">
                  <c:v>44593</c:v>
                </c:pt>
                <c:pt idx="276">
                  <c:v>44621</c:v>
                </c:pt>
                <c:pt idx="277">
                  <c:v>44652</c:v>
                </c:pt>
                <c:pt idx="278">
                  <c:v>44682</c:v>
                </c:pt>
                <c:pt idx="279">
                  <c:v>44713</c:v>
                </c:pt>
                <c:pt idx="280">
                  <c:v>44743</c:v>
                </c:pt>
                <c:pt idx="281">
                  <c:v>44774</c:v>
                </c:pt>
                <c:pt idx="282">
                  <c:v>44805</c:v>
                </c:pt>
                <c:pt idx="283">
                  <c:v>44835</c:v>
                </c:pt>
                <c:pt idx="284">
                  <c:v>44866</c:v>
                </c:pt>
                <c:pt idx="285">
                  <c:v>44896</c:v>
                </c:pt>
                <c:pt idx="286">
                  <c:v>44927</c:v>
                </c:pt>
                <c:pt idx="287">
                  <c:v>44958</c:v>
                </c:pt>
                <c:pt idx="288">
                  <c:v>44986</c:v>
                </c:pt>
                <c:pt idx="289">
                  <c:v>45017</c:v>
                </c:pt>
                <c:pt idx="290">
                  <c:v>45047</c:v>
                </c:pt>
                <c:pt idx="291">
                  <c:v>45078</c:v>
                </c:pt>
                <c:pt idx="292">
                  <c:v>45108</c:v>
                </c:pt>
                <c:pt idx="293">
                  <c:v>45139</c:v>
                </c:pt>
                <c:pt idx="294">
                  <c:v>45170</c:v>
                </c:pt>
                <c:pt idx="295">
                  <c:v>45200</c:v>
                </c:pt>
                <c:pt idx="296">
                  <c:v>45231</c:v>
                </c:pt>
                <c:pt idx="297">
                  <c:v>45261</c:v>
                </c:pt>
                <c:pt idx="298">
                  <c:v>45292</c:v>
                </c:pt>
                <c:pt idx="299">
                  <c:v>45323</c:v>
                </c:pt>
                <c:pt idx="300">
                  <c:v>45352</c:v>
                </c:pt>
                <c:pt idx="301">
                  <c:v>45383</c:v>
                </c:pt>
                <c:pt idx="302">
                  <c:v>45413</c:v>
                </c:pt>
                <c:pt idx="303">
                  <c:v>45444</c:v>
                </c:pt>
                <c:pt idx="304">
                  <c:v>45474</c:v>
                </c:pt>
                <c:pt idx="305">
                  <c:v>45505</c:v>
                </c:pt>
                <c:pt idx="306">
                  <c:v>45536</c:v>
                </c:pt>
                <c:pt idx="307">
                  <c:v>45566</c:v>
                </c:pt>
                <c:pt idx="308">
                  <c:v>45597</c:v>
                </c:pt>
                <c:pt idx="309">
                  <c:v>45627</c:v>
                </c:pt>
              </c:numCache>
              <c:extLst/>
            </c:numRef>
          </c:cat>
          <c:val>
            <c:numRef>
              <c:f>'Dados Mensais'!$AH$240:$AH$842</c:f>
              <c:numCache>
                <c:formatCode>0.00</c:formatCode>
                <c:ptCount val="603"/>
                <c:pt idx="0">
                  <c:v>45</c:v>
                </c:pt>
                <c:pt idx="1">
                  <c:v>23.5</c:v>
                </c:pt>
                <c:pt idx="2">
                  <c:v>22</c:v>
                </c:pt>
                <c:pt idx="3">
                  <c:v>21</c:v>
                </c:pt>
                <c:pt idx="4">
                  <c:v>19.5</c:v>
                </c:pt>
                <c:pt idx="5">
                  <c:v>19.5</c:v>
                </c:pt>
                <c:pt idx="6">
                  <c:v>19.5</c:v>
                </c:pt>
                <c:pt idx="7">
                  <c:v>19</c:v>
                </c:pt>
                <c:pt idx="8">
                  <c:v>19</c:v>
                </c:pt>
                <c:pt idx="9">
                  <c:v>19</c:v>
                </c:pt>
                <c:pt idx="10">
                  <c:v>19</c:v>
                </c:pt>
                <c:pt idx="11">
                  <c:v>19</c:v>
                </c:pt>
                <c:pt idx="12">
                  <c:v>19</c:v>
                </c:pt>
                <c:pt idx="13">
                  <c:v>18.5</c:v>
                </c:pt>
                <c:pt idx="14">
                  <c:v>18.5</c:v>
                </c:pt>
                <c:pt idx="15">
                  <c:v>17.5</c:v>
                </c:pt>
                <c:pt idx="16">
                  <c:v>16.5</c:v>
                </c:pt>
                <c:pt idx="17">
                  <c:v>16.5</c:v>
                </c:pt>
                <c:pt idx="18">
                  <c:v>16.5</c:v>
                </c:pt>
                <c:pt idx="19">
                  <c:v>16.5</c:v>
                </c:pt>
                <c:pt idx="20">
                  <c:v>16.5</c:v>
                </c:pt>
                <c:pt idx="21">
                  <c:v>15.75</c:v>
                </c:pt>
                <c:pt idx="22">
                  <c:v>15.25</c:v>
                </c:pt>
                <c:pt idx="23">
                  <c:v>15.25</c:v>
                </c:pt>
                <c:pt idx="24">
                  <c:v>15.75</c:v>
                </c:pt>
                <c:pt idx="25">
                  <c:v>16.25</c:v>
                </c:pt>
                <c:pt idx="26">
                  <c:v>16.75</c:v>
                </c:pt>
                <c:pt idx="27">
                  <c:v>18.25</c:v>
                </c:pt>
                <c:pt idx="28">
                  <c:v>19</c:v>
                </c:pt>
                <c:pt idx="29">
                  <c:v>19</c:v>
                </c:pt>
                <c:pt idx="30">
                  <c:v>19</c:v>
                </c:pt>
                <c:pt idx="31">
                  <c:v>19</c:v>
                </c:pt>
                <c:pt idx="32">
                  <c:v>19</c:v>
                </c:pt>
                <c:pt idx="33">
                  <c:v>19</c:v>
                </c:pt>
                <c:pt idx="34">
                  <c:v>19</c:v>
                </c:pt>
                <c:pt idx="35">
                  <c:v>18.75</c:v>
                </c:pt>
                <c:pt idx="36">
                  <c:v>18.5</c:v>
                </c:pt>
                <c:pt idx="37">
                  <c:v>18.5</c:v>
                </c:pt>
                <c:pt idx="38">
                  <c:v>18.5</c:v>
                </c:pt>
                <c:pt idx="39">
                  <c:v>18.5</c:v>
                </c:pt>
                <c:pt idx="40">
                  <c:v>18</c:v>
                </c:pt>
                <c:pt idx="41">
                  <c:v>18</c:v>
                </c:pt>
                <c:pt idx="42">
                  <c:v>18</c:v>
                </c:pt>
                <c:pt idx="43">
                  <c:v>21</c:v>
                </c:pt>
                <c:pt idx="44">
                  <c:v>22</c:v>
                </c:pt>
                <c:pt idx="45">
                  <c:v>25</c:v>
                </c:pt>
                <c:pt idx="46">
                  <c:v>25.5</c:v>
                </c:pt>
                <c:pt idx="47">
                  <c:v>26.5</c:v>
                </c:pt>
                <c:pt idx="48">
                  <c:v>26.5</c:v>
                </c:pt>
                <c:pt idx="49">
                  <c:v>26.5</c:v>
                </c:pt>
                <c:pt idx="50">
                  <c:v>26.5</c:v>
                </c:pt>
                <c:pt idx="51">
                  <c:v>26</c:v>
                </c:pt>
                <c:pt idx="52">
                  <c:v>24.5</c:v>
                </c:pt>
                <c:pt idx="53">
                  <c:v>22</c:v>
                </c:pt>
                <c:pt idx="54">
                  <c:v>20</c:v>
                </c:pt>
                <c:pt idx="55">
                  <c:v>19</c:v>
                </c:pt>
                <c:pt idx="56">
                  <c:v>17.5</c:v>
                </c:pt>
                <c:pt idx="57">
                  <c:v>16.5</c:v>
                </c:pt>
                <c:pt idx="58">
                  <c:v>16.5</c:v>
                </c:pt>
                <c:pt idx="59">
                  <c:v>16.5</c:v>
                </c:pt>
                <c:pt idx="60">
                  <c:v>16.25</c:v>
                </c:pt>
                <c:pt idx="61">
                  <c:v>16</c:v>
                </c:pt>
                <c:pt idx="62">
                  <c:v>16</c:v>
                </c:pt>
                <c:pt idx="63">
                  <c:v>16</c:v>
                </c:pt>
                <c:pt idx="64">
                  <c:v>16</c:v>
                </c:pt>
                <c:pt idx="65">
                  <c:v>16</c:v>
                </c:pt>
                <c:pt idx="66">
                  <c:v>16.25</c:v>
                </c:pt>
                <c:pt idx="67">
                  <c:v>16.75</c:v>
                </c:pt>
                <c:pt idx="68">
                  <c:v>17.25</c:v>
                </c:pt>
                <c:pt idx="69">
                  <c:v>17.75</c:v>
                </c:pt>
                <c:pt idx="70">
                  <c:v>18.25</c:v>
                </c:pt>
                <c:pt idx="71">
                  <c:v>18.75</c:v>
                </c:pt>
                <c:pt idx="72">
                  <c:v>19.25</c:v>
                </c:pt>
                <c:pt idx="73">
                  <c:v>19.5</c:v>
                </c:pt>
                <c:pt idx="74">
                  <c:v>19.75</c:v>
                </c:pt>
                <c:pt idx="75">
                  <c:v>19.75</c:v>
                </c:pt>
                <c:pt idx="76">
                  <c:v>19.75</c:v>
                </c:pt>
                <c:pt idx="77">
                  <c:v>19.75</c:v>
                </c:pt>
                <c:pt idx="78">
                  <c:v>19.5</c:v>
                </c:pt>
                <c:pt idx="79">
                  <c:v>19</c:v>
                </c:pt>
                <c:pt idx="80">
                  <c:v>18.5</c:v>
                </c:pt>
                <c:pt idx="81">
                  <c:v>18</c:v>
                </c:pt>
                <c:pt idx="82">
                  <c:v>17.25</c:v>
                </c:pt>
                <c:pt idx="83">
                  <c:v>17.25</c:v>
                </c:pt>
                <c:pt idx="84">
                  <c:v>16.5</c:v>
                </c:pt>
                <c:pt idx="85">
                  <c:v>15.75</c:v>
                </c:pt>
                <c:pt idx="86">
                  <c:v>15.25</c:v>
                </c:pt>
                <c:pt idx="87">
                  <c:v>15.25</c:v>
                </c:pt>
                <c:pt idx="88">
                  <c:v>14.75</c:v>
                </c:pt>
                <c:pt idx="89">
                  <c:v>14.249999999999998</c:v>
                </c:pt>
                <c:pt idx="90">
                  <c:v>14.249999999999998</c:v>
                </c:pt>
                <c:pt idx="91">
                  <c:v>13.750000000000002</c:v>
                </c:pt>
                <c:pt idx="92">
                  <c:v>13.25</c:v>
                </c:pt>
                <c:pt idx="93">
                  <c:v>13.25</c:v>
                </c:pt>
                <c:pt idx="94">
                  <c:v>13</c:v>
                </c:pt>
                <c:pt idx="95">
                  <c:v>13</c:v>
                </c:pt>
                <c:pt idx="96">
                  <c:v>12.75</c:v>
                </c:pt>
                <c:pt idx="97">
                  <c:v>12.5</c:v>
                </c:pt>
                <c:pt idx="98">
                  <c:v>12.5</c:v>
                </c:pt>
                <c:pt idx="99">
                  <c:v>12</c:v>
                </c:pt>
                <c:pt idx="100">
                  <c:v>11.5</c:v>
                </c:pt>
                <c:pt idx="101">
                  <c:v>11.5</c:v>
                </c:pt>
                <c:pt idx="102">
                  <c:v>11.25</c:v>
                </c:pt>
                <c:pt idx="103">
                  <c:v>11.25</c:v>
                </c:pt>
                <c:pt idx="104">
                  <c:v>11.25</c:v>
                </c:pt>
                <c:pt idx="105">
                  <c:v>11.25</c:v>
                </c:pt>
                <c:pt idx="106">
                  <c:v>11.25</c:v>
                </c:pt>
                <c:pt idx="107">
                  <c:v>11.25</c:v>
                </c:pt>
                <c:pt idx="108">
                  <c:v>11.25</c:v>
                </c:pt>
                <c:pt idx="109">
                  <c:v>11.75</c:v>
                </c:pt>
                <c:pt idx="110">
                  <c:v>11.75</c:v>
                </c:pt>
                <c:pt idx="111">
                  <c:v>12.25</c:v>
                </c:pt>
                <c:pt idx="112">
                  <c:v>13</c:v>
                </c:pt>
                <c:pt idx="113">
                  <c:v>13</c:v>
                </c:pt>
                <c:pt idx="114">
                  <c:v>13.750000000000002</c:v>
                </c:pt>
                <c:pt idx="115">
                  <c:v>13.750000000000002</c:v>
                </c:pt>
                <c:pt idx="116">
                  <c:v>13.750000000000002</c:v>
                </c:pt>
                <c:pt idx="117">
                  <c:v>13.750000000000002</c:v>
                </c:pt>
                <c:pt idx="118">
                  <c:v>12.75</c:v>
                </c:pt>
                <c:pt idx="119">
                  <c:v>12.75</c:v>
                </c:pt>
                <c:pt idx="120">
                  <c:v>11.25</c:v>
                </c:pt>
                <c:pt idx="121">
                  <c:v>10.25</c:v>
                </c:pt>
                <c:pt idx="122">
                  <c:v>10.25</c:v>
                </c:pt>
                <c:pt idx="123">
                  <c:v>9.25</c:v>
                </c:pt>
                <c:pt idx="124">
                  <c:v>8.75</c:v>
                </c:pt>
                <c:pt idx="125">
                  <c:v>8.75</c:v>
                </c:pt>
                <c:pt idx="126">
                  <c:v>8.75</c:v>
                </c:pt>
                <c:pt idx="127">
                  <c:v>8.75</c:v>
                </c:pt>
                <c:pt idx="128">
                  <c:v>8.75</c:v>
                </c:pt>
                <c:pt idx="129">
                  <c:v>8.75</c:v>
                </c:pt>
                <c:pt idx="130">
                  <c:v>8.75</c:v>
                </c:pt>
                <c:pt idx="131">
                  <c:v>8.75</c:v>
                </c:pt>
                <c:pt idx="132">
                  <c:v>8.75</c:v>
                </c:pt>
                <c:pt idx="133">
                  <c:v>9.5</c:v>
                </c:pt>
                <c:pt idx="134">
                  <c:v>9.5</c:v>
                </c:pt>
                <c:pt idx="135">
                  <c:v>10.25</c:v>
                </c:pt>
                <c:pt idx="136">
                  <c:v>10.75</c:v>
                </c:pt>
                <c:pt idx="137">
                  <c:v>10.75</c:v>
                </c:pt>
                <c:pt idx="138">
                  <c:v>10.75</c:v>
                </c:pt>
                <c:pt idx="139">
                  <c:v>10.75</c:v>
                </c:pt>
                <c:pt idx="140">
                  <c:v>10.75</c:v>
                </c:pt>
                <c:pt idx="141">
                  <c:v>10.75</c:v>
                </c:pt>
                <c:pt idx="142">
                  <c:v>11.25</c:v>
                </c:pt>
                <c:pt idx="143">
                  <c:v>11.25</c:v>
                </c:pt>
                <c:pt idx="144">
                  <c:v>11.75</c:v>
                </c:pt>
                <c:pt idx="145">
                  <c:v>12</c:v>
                </c:pt>
                <c:pt idx="146">
                  <c:v>12</c:v>
                </c:pt>
                <c:pt idx="147">
                  <c:v>12.25</c:v>
                </c:pt>
                <c:pt idx="148">
                  <c:v>12.5</c:v>
                </c:pt>
                <c:pt idx="149">
                  <c:v>12</c:v>
                </c:pt>
                <c:pt idx="150">
                  <c:v>12</c:v>
                </c:pt>
                <c:pt idx="151">
                  <c:v>11.5</c:v>
                </c:pt>
                <c:pt idx="152">
                  <c:v>11</c:v>
                </c:pt>
                <c:pt idx="153">
                  <c:v>11</c:v>
                </c:pt>
                <c:pt idx="154">
                  <c:v>10.5</c:v>
                </c:pt>
                <c:pt idx="155">
                  <c:v>10.5</c:v>
                </c:pt>
                <c:pt idx="156">
                  <c:v>9.75</c:v>
                </c:pt>
                <c:pt idx="157">
                  <c:v>9</c:v>
                </c:pt>
                <c:pt idx="158">
                  <c:v>8.5</c:v>
                </c:pt>
                <c:pt idx="159">
                  <c:v>8.5</c:v>
                </c:pt>
                <c:pt idx="160">
                  <c:v>8</c:v>
                </c:pt>
                <c:pt idx="161">
                  <c:v>7.5</c:v>
                </c:pt>
                <c:pt idx="162">
                  <c:v>7.5</c:v>
                </c:pt>
                <c:pt idx="163">
                  <c:v>7.2499999999999991</c:v>
                </c:pt>
                <c:pt idx="164">
                  <c:v>7.2499999999999991</c:v>
                </c:pt>
                <c:pt idx="165">
                  <c:v>7.2499999999999991</c:v>
                </c:pt>
                <c:pt idx="166">
                  <c:v>7.2499999999999991</c:v>
                </c:pt>
                <c:pt idx="167">
                  <c:v>7.2499999999999991</c:v>
                </c:pt>
                <c:pt idx="168">
                  <c:v>7.2499999999999991</c:v>
                </c:pt>
                <c:pt idx="169">
                  <c:v>7.5</c:v>
                </c:pt>
                <c:pt idx="170">
                  <c:v>8</c:v>
                </c:pt>
                <c:pt idx="171">
                  <c:v>8</c:v>
                </c:pt>
                <c:pt idx="172">
                  <c:v>8.5</c:v>
                </c:pt>
                <c:pt idx="173">
                  <c:v>9</c:v>
                </c:pt>
                <c:pt idx="174">
                  <c:v>9</c:v>
                </c:pt>
                <c:pt idx="175">
                  <c:v>9.5</c:v>
                </c:pt>
                <c:pt idx="176">
                  <c:v>10</c:v>
                </c:pt>
                <c:pt idx="177">
                  <c:v>10</c:v>
                </c:pt>
                <c:pt idx="178">
                  <c:v>10.5</c:v>
                </c:pt>
                <c:pt idx="179">
                  <c:v>10.75</c:v>
                </c:pt>
                <c:pt idx="180">
                  <c:v>10.75</c:v>
                </c:pt>
                <c:pt idx="181">
                  <c:v>11</c:v>
                </c:pt>
                <c:pt idx="182">
                  <c:v>11</c:v>
                </c:pt>
                <c:pt idx="183">
                  <c:v>11</c:v>
                </c:pt>
                <c:pt idx="184">
                  <c:v>11</c:v>
                </c:pt>
                <c:pt idx="185">
                  <c:v>11</c:v>
                </c:pt>
                <c:pt idx="186">
                  <c:v>11</c:v>
                </c:pt>
                <c:pt idx="187">
                  <c:v>11.25</c:v>
                </c:pt>
                <c:pt idx="188">
                  <c:v>11.25</c:v>
                </c:pt>
                <c:pt idx="189">
                  <c:v>11.75</c:v>
                </c:pt>
                <c:pt idx="190">
                  <c:v>12.25</c:v>
                </c:pt>
                <c:pt idx="191">
                  <c:v>12.25</c:v>
                </c:pt>
                <c:pt idx="192">
                  <c:v>12.75</c:v>
                </c:pt>
                <c:pt idx="193">
                  <c:v>13.25</c:v>
                </c:pt>
                <c:pt idx="194">
                  <c:v>13.25</c:v>
                </c:pt>
                <c:pt idx="195">
                  <c:v>13.750000000000002</c:v>
                </c:pt>
                <c:pt idx="196">
                  <c:v>14.249999999999998</c:v>
                </c:pt>
                <c:pt idx="197">
                  <c:v>14.249999999999998</c:v>
                </c:pt>
                <c:pt idx="198">
                  <c:v>14.249999999999998</c:v>
                </c:pt>
                <c:pt idx="199">
                  <c:v>14.249999999999998</c:v>
                </c:pt>
                <c:pt idx="200">
                  <c:v>14.249999999999998</c:v>
                </c:pt>
                <c:pt idx="201">
                  <c:v>14.249999999999998</c:v>
                </c:pt>
                <c:pt idx="202">
                  <c:v>14.249999999999998</c:v>
                </c:pt>
                <c:pt idx="203">
                  <c:v>14.249999999999998</c:v>
                </c:pt>
                <c:pt idx="204">
                  <c:v>14.249999999999998</c:v>
                </c:pt>
                <c:pt idx="205">
                  <c:v>14.249999999999998</c:v>
                </c:pt>
                <c:pt idx="206">
                  <c:v>14.249999999999998</c:v>
                </c:pt>
                <c:pt idx="207">
                  <c:v>14.249999999999998</c:v>
                </c:pt>
                <c:pt idx="208">
                  <c:v>14.249999999999998</c:v>
                </c:pt>
                <c:pt idx="209">
                  <c:v>14.249999999999998</c:v>
                </c:pt>
                <c:pt idx="210">
                  <c:v>14.249999999999998</c:v>
                </c:pt>
                <c:pt idx="211">
                  <c:v>14.000000000000002</c:v>
                </c:pt>
                <c:pt idx="212">
                  <c:v>13.750000000000002</c:v>
                </c:pt>
                <c:pt idx="213">
                  <c:v>13.750000000000002</c:v>
                </c:pt>
                <c:pt idx="214">
                  <c:v>13</c:v>
                </c:pt>
                <c:pt idx="215">
                  <c:v>12.25</c:v>
                </c:pt>
                <c:pt idx="216">
                  <c:v>12.25</c:v>
                </c:pt>
                <c:pt idx="217">
                  <c:v>11.25</c:v>
                </c:pt>
                <c:pt idx="218">
                  <c:v>10.25</c:v>
                </c:pt>
                <c:pt idx="219">
                  <c:v>10.25</c:v>
                </c:pt>
                <c:pt idx="220">
                  <c:v>9.25</c:v>
                </c:pt>
                <c:pt idx="221">
                  <c:v>9.25</c:v>
                </c:pt>
                <c:pt idx="222">
                  <c:v>8.25</c:v>
                </c:pt>
                <c:pt idx="223">
                  <c:v>7.5</c:v>
                </c:pt>
                <c:pt idx="224">
                  <c:v>7.5</c:v>
                </c:pt>
                <c:pt idx="225">
                  <c:v>7.0000000000000009</c:v>
                </c:pt>
                <c:pt idx="226">
                  <c:v>7.0000000000000009</c:v>
                </c:pt>
                <c:pt idx="227">
                  <c:v>6.75</c:v>
                </c:pt>
                <c:pt idx="228">
                  <c:v>6.5</c:v>
                </c:pt>
                <c:pt idx="229">
                  <c:v>6.5</c:v>
                </c:pt>
                <c:pt idx="230">
                  <c:v>6.5</c:v>
                </c:pt>
                <c:pt idx="231">
                  <c:v>6.5</c:v>
                </c:pt>
                <c:pt idx="232">
                  <c:v>6.5</c:v>
                </c:pt>
                <c:pt idx="233">
                  <c:v>6.5</c:v>
                </c:pt>
                <c:pt idx="234">
                  <c:v>6.5</c:v>
                </c:pt>
                <c:pt idx="235">
                  <c:v>6.5</c:v>
                </c:pt>
                <c:pt idx="236">
                  <c:v>6.5</c:v>
                </c:pt>
                <c:pt idx="237">
                  <c:v>6.5</c:v>
                </c:pt>
                <c:pt idx="238">
                  <c:v>6.5</c:v>
                </c:pt>
                <c:pt idx="239">
                  <c:v>6.5</c:v>
                </c:pt>
                <c:pt idx="240">
                  <c:v>6.5</c:v>
                </c:pt>
                <c:pt idx="241">
                  <c:v>6.5</c:v>
                </c:pt>
                <c:pt idx="242">
                  <c:v>6.5</c:v>
                </c:pt>
                <c:pt idx="243">
                  <c:v>6.5</c:v>
                </c:pt>
                <c:pt idx="244">
                  <c:v>6</c:v>
                </c:pt>
                <c:pt idx="245">
                  <c:v>6</c:v>
                </c:pt>
                <c:pt idx="246">
                  <c:v>5.5</c:v>
                </c:pt>
                <c:pt idx="247">
                  <c:v>5</c:v>
                </c:pt>
                <c:pt idx="248">
                  <c:v>5</c:v>
                </c:pt>
                <c:pt idx="249">
                  <c:v>4.5</c:v>
                </c:pt>
                <c:pt idx="250">
                  <c:v>4.5</c:v>
                </c:pt>
                <c:pt idx="251">
                  <c:v>4.25</c:v>
                </c:pt>
                <c:pt idx="252">
                  <c:v>3.75</c:v>
                </c:pt>
                <c:pt idx="253">
                  <c:v>3.75</c:v>
                </c:pt>
                <c:pt idx="254">
                  <c:v>3</c:v>
                </c:pt>
                <c:pt idx="255">
                  <c:v>2.25</c:v>
                </c:pt>
                <c:pt idx="256">
                  <c:v>2.25</c:v>
                </c:pt>
                <c:pt idx="257">
                  <c:v>2</c:v>
                </c:pt>
                <c:pt idx="258">
                  <c:v>2</c:v>
                </c:pt>
                <c:pt idx="259">
                  <c:v>2</c:v>
                </c:pt>
                <c:pt idx="260">
                  <c:v>2</c:v>
                </c:pt>
                <c:pt idx="261">
                  <c:v>2</c:v>
                </c:pt>
                <c:pt idx="262">
                  <c:v>2</c:v>
                </c:pt>
                <c:pt idx="263">
                  <c:v>2</c:v>
                </c:pt>
                <c:pt idx="264">
                  <c:v>2.75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19-6FDD-4EED-A33F-7FC2960098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13749376"/>
        <c:axId val="413749768"/>
        <c:extLst>
          <c:ext xmlns:c15="http://schemas.microsoft.com/office/drawing/2012/chart" uri="{02D57815-91ED-43cb-92C2-25804820EDAC}">
            <c15:filteredLineSeries>
              <c15:ser>
                <c:idx val="10"/>
                <c:order val="2"/>
                <c:tx>
                  <c:v> Baseline scenario</c:v>
                </c:tx>
                <c:spPr>
                  <a:ln w="28575" cap="rnd">
                    <a:solidFill>
                      <a:schemeClr val="accent5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dPt>
                  <c:idx val="158"/>
                  <c:marker>
                    <c:symbol val="none"/>
                  </c:marker>
                  <c:bubble3D val="0"/>
                  <c:extLst>
                    <c:ext xmlns:c16="http://schemas.microsoft.com/office/drawing/2014/chart" uri="{C3380CC4-5D6E-409C-BE32-E72D297353CC}">
                      <c16:uniqueId val="{0000001A-6FDD-4EED-A33F-7FC2960098A8}"/>
                    </c:ext>
                  </c:extLst>
                </c:dPt>
                <c:dPt>
                  <c:idx val="176"/>
                  <c:marker>
                    <c:symbol val="none"/>
                  </c:marker>
                  <c:bubble3D val="0"/>
                  <c:extLst>
                    <c:ext xmlns:c16="http://schemas.microsoft.com/office/drawing/2014/chart" uri="{C3380CC4-5D6E-409C-BE32-E72D297353CC}">
                      <c16:uniqueId val="{0000001B-6FDD-4EED-A33F-7FC2960098A8}"/>
                    </c:ext>
                  </c:extLst>
                </c:dPt>
                <c:dPt>
                  <c:idx val="180"/>
                  <c:marker>
                    <c:symbol val="none"/>
                  </c:marker>
                  <c:bubble3D val="0"/>
                  <c:extLst>
                    <c:ext xmlns:c16="http://schemas.microsoft.com/office/drawing/2014/chart" uri="{C3380CC4-5D6E-409C-BE32-E72D297353CC}">
                      <c16:uniqueId val="{0000001C-6FDD-4EED-A33F-7FC2960098A8}"/>
                    </c:ext>
                  </c:extLst>
                </c:dPt>
                <c:dPt>
                  <c:idx val="181"/>
                  <c:marker>
                    <c:symbol val="none"/>
                  </c:marker>
                  <c:bubble3D val="0"/>
                  <c:extLst>
                    <c:ext xmlns:c16="http://schemas.microsoft.com/office/drawing/2014/chart" uri="{C3380CC4-5D6E-409C-BE32-E72D297353CC}">
                      <c16:uniqueId val="{0000001D-6FDD-4EED-A33F-7FC2960098A8}"/>
                    </c:ext>
                  </c:extLst>
                </c:dPt>
                <c:dPt>
                  <c:idx val="182"/>
                  <c:marker>
                    <c:symbol val="none"/>
                  </c:marker>
                  <c:bubble3D val="0"/>
                  <c:extLst>
                    <c:ext xmlns:c16="http://schemas.microsoft.com/office/drawing/2014/chart" uri="{C3380CC4-5D6E-409C-BE32-E72D297353CC}">
                      <c16:uniqueId val="{0000001E-6FDD-4EED-A33F-7FC2960098A8}"/>
                    </c:ext>
                  </c:extLst>
                </c:dPt>
                <c:dPt>
                  <c:idx val="190"/>
                  <c:marker>
                    <c:symbol val="none"/>
                  </c:marker>
                  <c:bubble3D val="0"/>
                  <c:extLst>
                    <c:ext xmlns:c16="http://schemas.microsoft.com/office/drawing/2014/chart" uri="{C3380CC4-5D6E-409C-BE32-E72D297353CC}">
                      <c16:uniqueId val="{0000001F-6FDD-4EED-A33F-7FC2960098A8}"/>
                    </c:ext>
                  </c:extLst>
                </c:dPt>
                <c:dPt>
                  <c:idx val="215"/>
                  <c:marker>
                    <c:symbol val="none"/>
                  </c:marker>
                  <c:bubble3D val="0"/>
                  <c:extLst>
                    <c:ext xmlns:c16="http://schemas.microsoft.com/office/drawing/2014/chart" uri="{C3380CC4-5D6E-409C-BE32-E72D297353CC}">
                      <c16:uniqueId val="{00000020-6FDD-4EED-A33F-7FC2960098A8}"/>
                    </c:ext>
                  </c:extLst>
                </c:dPt>
                <c:cat>
                  <c:numRef>
                    <c:extLst>
                      <c:ext uri="{02D57815-91ED-43cb-92C2-25804820EDAC}">
                        <c15:formulaRef>
                          <c15:sqref>'Dados Mensais'!$A$240:$A$842</c15:sqref>
                        </c15:formulaRef>
                      </c:ext>
                    </c:extLst>
                    <c:numCache>
                      <c:formatCode>mmm\-yy</c:formatCode>
                      <c:ptCount val="603"/>
                      <c:pt idx="0">
                        <c:v>36220</c:v>
                      </c:pt>
                      <c:pt idx="1">
                        <c:v>36251</c:v>
                      </c:pt>
                      <c:pt idx="2">
                        <c:v>36281</c:v>
                      </c:pt>
                      <c:pt idx="3">
                        <c:v>36312</c:v>
                      </c:pt>
                      <c:pt idx="4">
                        <c:v>36342</c:v>
                      </c:pt>
                      <c:pt idx="5">
                        <c:v>36373</c:v>
                      </c:pt>
                      <c:pt idx="6">
                        <c:v>36404</c:v>
                      </c:pt>
                      <c:pt idx="7">
                        <c:v>36434</c:v>
                      </c:pt>
                      <c:pt idx="8">
                        <c:v>36465</c:v>
                      </c:pt>
                      <c:pt idx="9">
                        <c:v>36495</c:v>
                      </c:pt>
                      <c:pt idx="10">
                        <c:v>36526</c:v>
                      </c:pt>
                      <c:pt idx="11">
                        <c:v>36557</c:v>
                      </c:pt>
                      <c:pt idx="12">
                        <c:v>36586</c:v>
                      </c:pt>
                      <c:pt idx="13">
                        <c:v>36617</c:v>
                      </c:pt>
                      <c:pt idx="14">
                        <c:v>36647</c:v>
                      </c:pt>
                      <c:pt idx="15">
                        <c:v>36678</c:v>
                      </c:pt>
                      <c:pt idx="16">
                        <c:v>36708</c:v>
                      </c:pt>
                      <c:pt idx="17">
                        <c:v>36739</c:v>
                      </c:pt>
                      <c:pt idx="18">
                        <c:v>36770</c:v>
                      </c:pt>
                      <c:pt idx="19">
                        <c:v>36800</c:v>
                      </c:pt>
                      <c:pt idx="20">
                        <c:v>36831</c:v>
                      </c:pt>
                      <c:pt idx="21">
                        <c:v>36861</c:v>
                      </c:pt>
                      <c:pt idx="22">
                        <c:v>36892</c:v>
                      </c:pt>
                      <c:pt idx="23">
                        <c:v>36923</c:v>
                      </c:pt>
                      <c:pt idx="24">
                        <c:v>36951</c:v>
                      </c:pt>
                      <c:pt idx="25">
                        <c:v>36982</c:v>
                      </c:pt>
                      <c:pt idx="26">
                        <c:v>37012</c:v>
                      </c:pt>
                      <c:pt idx="27">
                        <c:v>37043</c:v>
                      </c:pt>
                      <c:pt idx="28">
                        <c:v>37073</c:v>
                      </c:pt>
                      <c:pt idx="29">
                        <c:v>37104</c:v>
                      </c:pt>
                      <c:pt idx="30">
                        <c:v>37135</c:v>
                      </c:pt>
                      <c:pt idx="31">
                        <c:v>37165</c:v>
                      </c:pt>
                      <c:pt idx="32">
                        <c:v>37196</c:v>
                      </c:pt>
                      <c:pt idx="33">
                        <c:v>37226</c:v>
                      </c:pt>
                      <c:pt idx="34">
                        <c:v>37257</c:v>
                      </c:pt>
                      <c:pt idx="35">
                        <c:v>37288</c:v>
                      </c:pt>
                      <c:pt idx="36">
                        <c:v>37316</c:v>
                      </c:pt>
                      <c:pt idx="37">
                        <c:v>37347</c:v>
                      </c:pt>
                      <c:pt idx="38">
                        <c:v>37377</c:v>
                      </c:pt>
                      <c:pt idx="39">
                        <c:v>37408</c:v>
                      </c:pt>
                      <c:pt idx="40">
                        <c:v>37438</c:v>
                      </c:pt>
                      <c:pt idx="41">
                        <c:v>37469</c:v>
                      </c:pt>
                      <c:pt idx="42">
                        <c:v>37500</c:v>
                      </c:pt>
                      <c:pt idx="43">
                        <c:v>37530</c:v>
                      </c:pt>
                      <c:pt idx="44">
                        <c:v>37561</c:v>
                      </c:pt>
                      <c:pt idx="45">
                        <c:v>37591</c:v>
                      </c:pt>
                      <c:pt idx="46">
                        <c:v>37622</c:v>
                      </c:pt>
                      <c:pt idx="47">
                        <c:v>37653</c:v>
                      </c:pt>
                      <c:pt idx="48">
                        <c:v>37681</c:v>
                      </c:pt>
                      <c:pt idx="49">
                        <c:v>37712</c:v>
                      </c:pt>
                      <c:pt idx="50">
                        <c:v>37742</c:v>
                      </c:pt>
                      <c:pt idx="51">
                        <c:v>37773</c:v>
                      </c:pt>
                      <c:pt idx="52">
                        <c:v>37803</c:v>
                      </c:pt>
                      <c:pt idx="53">
                        <c:v>37834</c:v>
                      </c:pt>
                      <c:pt idx="54">
                        <c:v>37865</c:v>
                      </c:pt>
                      <c:pt idx="55">
                        <c:v>37895</c:v>
                      </c:pt>
                      <c:pt idx="56">
                        <c:v>37926</c:v>
                      </c:pt>
                      <c:pt idx="57">
                        <c:v>37956</c:v>
                      </c:pt>
                      <c:pt idx="58">
                        <c:v>37987</c:v>
                      </c:pt>
                      <c:pt idx="59">
                        <c:v>38018</c:v>
                      </c:pt>
                      <c:pt idx="60">
                        <c:v>38047</c:v>
                      </c:pt>
                      <c:pt idx="61">
                        <c:v>38078</c:v>
                      </c:pt>
                      <c:pt idx="62">
                        <c:v>38108</c:v>
                      </c:pt>
                      <c:pt idx="63">
                        <c:v>38139</c:v>
                      </c:pt>
                      <c:pt idx="64">
                        <c:v>38169</c:v>
                      </c:pt>
                      <c:pt idx="65">
                        <c:v>38200</c:v>
                      </c:pt>
                      <c:pt idx="66">
                        <c:v>38231</c:v>
                      </c:pt>
                      <c:pt idx="67">
                        <c:v>38261</c:v>
                      </c:pt>
                      <c:pt idx="68">
                        <c:v>38292</c:v>
                      </c:pt>
                      <c:pt idx="69">
                        <c:v>38322</c:v>
                      </c:pt>
                      <c:pt idx="70">
                        <c:v>38353</c:v>
                      </c:pt>
                      <c:pt idx="71">
                        <c:v>38384</c:v>
                      </c:pt>
                      <c:pt idx="72">
                        <c:v>38412</c:v>
                      </c:pt>
                      <c:pt idx="73">
                        <c:v>38443</c:v>
                      </c:pt>
                      <c:pt idx="74">
                        <c:v>38473</c:v>
                      </c:pt>
                      <c:pt idx="75">
                        <c:v>38504</c:v>
                      </c:pt>
                      <c:pt idx="76">
                        <c:v>38534</c:v>
                      </c:pt>
                      <c:pt idx="77">
                        <c:v>38565</c:v>
                      </c:pt>
                      <c:pt idx="78">
                        <c:v>38596</c:v>
                      </c:pt>
                      <c:pt idx="79">
                        <c:v>38626</c:v>
                      </c:pt>
                      <c:pt idx="80">
                        <c:v>38657</c:v>
                      </c:pt>
                      <c:pt idx="81">
                        <c:v>38687</c:v>
                      </c:pt>
                      <c:pt idx="82">
                        <c:v>38718</c:v>
                      </c:pt>
                      <c:pt idx="83">
                        <c:v>38749</c:v>
                      </c:pt>
                      <c:pt idx="84">
                        <c:v>38777</c:v>
                      </c:pt>
                      <c:pt idx="85">
                        <c:v>38808</c:v>
                      </c:pt>
                      <c:pt idx="86">
                        <c:v>38838</c:v>
                      </c:pt>
                      <c:pt idx="87">
                        <c:v>38869</c:v>
                      </c:pt>
                      <c:pt idx="88">
                        <c:v>38899</c:v>
                      </c:pt>
                      <c:pt idx="89">
                        <c:v>38930</c:v>
                      </c:pt>
                      <c:pt idx="90">
                        <c:v>38961</c:v>
                      </c:pt>
                      <c:pt idx="91">
                        <c:v>38991</c:v>
                      </c:pt>
                      <c:pt idx="92">
                        <c:v>39022</c:v>
                      </c:pt>
                      <c:pt idx="93">
                        <c:v>39052</c:v>
                      </c:pt>
                      <c:pt idx="94">
                        <c:v>39083</c:v>
                      </c:pt>
                      <c:pt idx="95">
                        <c:v>39114</c:v>
                      </c:pt>
                      <c:pt idx="96">
                        <c:v>39142</c:v>
                      </c:pt>
                      <c:pt idx="97">
                        <c:v>39173</c:v>
                      </c:pt>
                      <c:pt idx="98">
                        <c:v>39203</c:v>
                      </c:pt>
                      <c:pt idx="99">
                        <c:v>39234</c:v>
                      </c:pt>
                      <c:pt idx="100">
                        <c:v>39264</c:v>
                      </c:pt>
                      <c:pt idx="101">
                        <c:v>39295</c:v>
                      </c:pt>
                      <c:pt idx="102">
                        <c:v>39326</c:v>
                      </c:pt>
                      <c:pt idx="103">
                        <c:v>39356</c:v>
                      </c:pt>
                      <c:pt idx="104">
                        <c:v>39387</c:v>
                      </c:pt>
                      <c:pt idx="105">
                        <c:v>39417</c:v>
                      </c:pt>
                      <c:pt idx="106">
                        <c:v>39448</c:v>
                      </c:pt>
                      <c:pt idx="107">
                        <c:v>39479</c:v>
                      </c:pt>
                      <c:pt idx="108">
                        <c:v>39508</c:v>
                      </c:pt>
                      <c:pt idx="109">
                        <c:v>39539</c:v>
                      </c:pt>
                      <c:pt idx="110">
                        <c:v>39569</c:v>
                      </c:pt>
                      <c:pt idx="111">
                        <c:v>39600</c:v>
                      </c:pt>
                      <c:pt idx="112">
                        <c:v>39630</c:v>
                      </c:pt>
                      <c:pt idx="113">
                        <c:v>39661</c:v>
                      </c:pt>
                      <c:pt idx="114">
                        <c:v>39692</c:v>
                      </c:pt>
                      <c:pt idx="115">
                        <c:v>39722</c:v>
                      </c:pt>
                      <c:pt idx="116">
                        <c:v>39753</c:v>
                      </c:pt>
                      <c:pt idx="117">
                        <c:v>39783</c:v>
                      </c:pt>
                      <c:pt idx="118">
                        <c:v>39814</c:v>
                      </c:pt>
                      <c:pt idx="119">
                        <c:v>39845</c:v>
                      </c:pt>
                      <c:pt idx="120">
                        <c:v>39873</c:v>
                      </c:pt>
                      <c:pt idx="121">
                        <c:v>39904</c:v>
                      </c:pt>
                      <c:pt idx="122">
                        <c:v>39934</c:v>
                      </c:pt>
                      <c:pt idx="123">
                        <c:v>39965</c:v>
                      </c:pt>
                      <c:pt idx="124">
                        <c:v>39995</c:v>
                      </c:pt>
                      <c:pt idx="125">
                        <c:v>40026</c:v>
                      </c:pt>
                      <c:pt idx="126">
                        <c:v>40057</c:v>
                      </c:pt>
                      <c:pt idx="127">
                        <c:v>40087</c:v>
                      </c:pt>
                      <c:pt idx="128">
                        <c:v>40118</c:v>
                      </c:pt>
                      <c:pt idx="129">
                        <c:v>40148</c:v>
                      </c:pt>
                      <c:pt idx="130">
                        <c:v>40179</c:v>
                      </c:pt>
                      <c:pt idx="131">
                        <c:v>40210</c:v>
                      </c:pt>
                      <c:pt idx="132">
                        <c:v>40238</c:v>
                      </c:pt>
                      <c:pt idx="133">
                        <c:v>40269</c:v>
                      </c:pt>
                      <c:pt idx="134">
                        <c:v>40299</c:v>
                      </c:pt>
                      <c:pt idx="135">
                        <c:v>40330</c:v>
                      </c:pt>
                      <c:pt idx="136">
                        <c:v>40360</c:v>
                      </c:pt>
                      <c:pt idx="137">
                        <c:v>40391</c:v>
                      </c:pt>
                      <c:pt idx="138">
                        <c:v>40422</c:v>
                      </c:pt>
                      <c:pt idx="139">
                        <c:v>40452</c:v>
                      </c:pt>
                      <c:pt idx="140">
                        <c:v>40483</c:v>
                      </c:pt>
                      <c:pt idx="141">
                        <c:v>40513</c:v>
                      </c:pt>
                      <c:pt idx="142">
                        <c:v>40544</c:v>
                      </c:pt>
                      <c:pt idx="143">
                        <c:v>40575</c:v>
                      </c:pt>
                      <c:pt idx="144">
                        <c:v>40603</c:v>
                      </c:pt>
                      <c:pt idx="145">
                        <c:v>40634</c:v>
                      </c:pt>
                      <c:pt idx="146">
                        <c:v>40664</c:v>
                      </c:pt>
                      <c:pt idx="147">
                        <c:v>40695</c:v>
                      </c:pt>
                      <c:pt idx="148">
                        <c:v>40725</c:v>
                      </c:pt>
                      <c:pt idx="149">
                        <c:v>40756</c:v>
                      </c:pt>
                      <c:pt idx="150">
                        <c:v>40787</c:v>
                      </c:pt>
                      <c:pt idx="151">
                        <c:v>40817</c:v>
                      </c:pt>
                      <c:pt idx="152">
                        <c:v>40848</c:v>
                      </c:pt>
                      <c:pt idx="153">
                        <c:v>40878</c:v>
                      </c:pt>
                      <c:pt idx="154">
                        <c:v>40909</c:v>
                      </c:pt>
                      <c:pt idx="155">
                        <c:v>40940</c:v>
                      </c:pt>
                      <c:pt idx="156">
                        <c:v>40969</c:v>
                      </c:pt>
                      <c:pt idx="157">
                        <c:v>41000</c:v>
                      </c:pt>
                      <c:pt idx="158">
                        <c:v>41030</c:v>
                      </c:pt>
                      <c:pt idx="159">
                        <c:v>41061</c:v>
                      </c:pt>
                      <c:pt idx="160">
                        <c:v>41091</c:v>
                      </c:pt>
                      <c:pt idx="161">
                        <c:v>41122</c:v>
                      </c:pt>
                      <c:pt idx="162">
                        <c:v>41153</c:v>
                      </c:pt>
                      <c:pt idx="163">
                        <c:v>41183</c:v>
                      </c:pt>
                      <c:pt idx="164">
                        <c:v>41214</c:v>
                      </c:pt>
                      <c:pt idx="165">
                        <c:v>41244</c:v>
                      </c:pt>
                      <c:pt idx="166">
                        <c:v>41275</c:v>
                      </c:pt>
                      <c:pt idx="167">
                        <c:v>41306</c:v>
                      </c:pt>
                      <c:pt idx="168">
                        <c:v>41334</c:v>
                      </c:pt>
                      <c:pt idx="169">
                        <c:v>41365</c:v>
                      </c:pt>
                      <c:pt idx="170">
                        <c:v>41395</c:v>
                      </c:pt>
                      <c:pt idx="171">
                        <c:v>41426</c:v>
                      </c:pt>
                      <c:pt idx="172">
                        <c:v>41456</c:v>
                      </c:pt>
                      <c:pt idx="173">
                        <c:v>41487</c:v>
                      </c:pt>
                      <c:pt idx="174">
                        <c:v>41518</c:v>
                      </c:pt>
                      <c:pt idx="175">
                        <c:v>41548</c:v>
                      </c:pt>
                      <c:pt idx="176">
                        <c:v>41579</c:v>
                      </c:pt>
                      <c:pt idx="177">
                        <c:v>41609</c:v>
                      </c:pt>
                      <c:pt idx="178">
                        <c:v>41640</c:v>
                      </c:pt>
                      <c:pt idx="179">
                        <c:v>41671</c:v>
                      </c:pt>
                      <c:pt idx="180">
                        <c:v>41699</c:v>
                      </c:pt>
                      <c:pt idx="181">
                        <c:v>41730</c:v>
                      </c:pt>
                      <c:pt idx="182">
                        <c:v>41760</c:v>
                      </c:pt>
                      <c:pt idx="183">
                        <c:v>41791</c:v>
                      </c:pt>
                      <c:pt idx="184">
                        <c:v>41821</c:v>
                      </c:pt>
                      <c:pt idx="185">
                        <c:v>41852</c:v>
                      </c:pt>
                      <c:pt idx="186">
                        <c:v>41883</c:v>
                      </c:pt>
                      <c:pt idx="187">
                        <c:v>41913</c:v>
                      </c:pt>
                      <c:pt idx="188">
                        <c:v>41944</c:v>
                      </c:pt>
                      <c:pt idx="189">
                        <c:v>41974</c:v>
                      </c:pt>
                      <c:pt idx="190">
                        <c:v>42005</c:v>
                      </c:pt>
                      <c:pt idx="191">
                        <c:v>42036</c:v>
                      </c:pt>
                      <c:pt idx="192">
                        <c:v>42064</c:v>
                      </c:pt>
                      <c:pt idx="193">
                        <c:v>42095</c:v>
                      </c:pt>
                      <c:pt idx="194">
                        <c:v>42125</c:v>
                      </c:pt>
                      <c:pt idx="195">
                        <c:v>42156</c:v>
                      </c:pt>
                      <c:pt idx="196">
                        <c:v>42186</c:v>
                      </c:pt>
                      <c:pt idx="197">
                        <c:v>42217</c:v>
                      </c:pt>
                      <c:pt idx="198">
                        <c:v>42248</c:v>
                      </c:pt>
                      <c:pt idx="199">
                        <c:v>42278</c:v>
                      </c:pt>
                      <c:pt idx="200">
                        <c:v>42309</c:v>
                      </c:pt>
                      <c:pt idx="201">
                        <c:v>42339</c:v>
                      </c:pt>
                      <c:pt idx="202">
                        <c:v>42370</c:v>
                      </c:pt>
                      <c:pt idx="203">
                        <c:v>42401</c:v>
                      </c:pt>
                      <c:pt idx="204">
                        <c:v>42430</c:v>
                      </c:pt>
                      <c:pt idx="205">
                        <c:v>42461</c:v>
                      </c:pt>
                      <c:pt idx="206">
                        <c:v>42491</c:v>
                      </c:pt>
                      <c:pt idx="207">
                        <c:v>42522</c:v>
                      </c:pt>
                      <c:pt idx="208">
                        <c:v>42552</c:v>
                      </c:pt>
                      <c:pt idx="209">
                        <c:v>42583</c:v>
                      </c:pt>
                      <c:pt idx="210">
                        <c:v>42614</c:v>
                      </c:pt>
                      <c:pt idx="211">
                        <c:v>42644</c:v>
                      </c:pt>
                      <c:pt idx="212">
                        <c:v>42675</c:v>
                      </c:pt>
                      <c:pt idx="213">
                        <c:v>42705</c:v>
                      </c:pt>
                      <c:pt idx="214">
                        <c:v>42736</c:v>
                      </c:pt>
                      <c:pt idx="215">
                        <c:v>42767</c:v>
                      </c:pt>
                      <c:pt idx="216">
                        <c:v>42795</c:v>
                      </c:pt>
                      <c:pt idx="217">
                        <c:v>42826</c:v>
                      </c:pt>
                      <c:pt idx="218">
                        <c:v>42856</c:v>
                      </c:pt>
                      <c:pt idx="219">
                        <c:v>42887</c:v>
                      </c:pt>
                      <c:pt idx="220">
                        <c:v>42917</c:v>
                      </c:pt>
                      <c:pt idx="221">
                        <c:v>42948</c:v>
                      </c:pt>
                      <c:pt idx="222">
                        <c:v>42979</c:v>
                      </c:pt>
                      <c:pt idx="223">
                        <c:v>43009</c:v>
                      </c:pt>
                      <c:pt idx="224">
                        <c:v>43040</c:v>
                      </c:pt>
                      <c:pt idx="225">
                        <c:v>43070</c:v>
                      </c:pt>
                      <c:pt idx="226">
                        <c:v>43101</c:v>
                      </c:pt>
                      <c:pt idx="227">
                        <c:v>43132</c:v>
                      </c:pt>
                      <c:pt idx="228">
                        <c:v>43160</c:v>
                      </c:pt>
                      <c:pt idx="229">
                        <c:v>43191</c:v>
                      </c:pt>
                      <c:pt idx="230">
                        <c:v>43221</c:v>
                      </c:pt>
                      <c:pt idx="231">
                        <c:v>43252</c:v>
                      </c:pt>
                      <c:pt idx="232">
                        <c:v>43282</c:v>
                      </c:pt>
                      <c:pt idx="233">
                        <c:v>43313</c:v>
                      </c:pt>
                      <c:pt idx="234">
                        <c:v>43344</c:v>
                      </c:pt>
                      <c:pt idx="235">
                        <c:v>43374</c:v>
                      </c:pt>
                      <c:pt idx="236">
                        <c:v>43405</c:v>
                      </c:pt>
                      <c:pt idx="237">
                        <c:v>43435</c:v>
                      </c:pt>
                      <c:pt idx="238">
                        <c:v>43466</c:v>
                      </c:pt>
                      <c:pt idx="239">
                        <c:v>43497</c:v>
                      </c:pt>
                      <c:pt idx="240">
                        <c:v>43525</c:v>
                      </c:pt>
                      <c:pt idx="241">
                        <c:v>43556</c:v>
                      </c:pt>
                      <c:pt idx="242">
                        <c:v>43586</c:v>
                      </c:pt>
                      <c:pt idx="243">
                        <c:v>43617</c:v>
                      </c:pt>
                      <c:pt idx="244">
                        <c:v>43647</c:v>
                      </c:pt>
                      <c:pt idx="245">
                        <c:v>43678</c:v>
                      </c:pt>
                      <c:pt idx="246">
                        <c:v>43709</c:v>
                      </c:pt>
                      <c:pt idx="247">
                        <c:v>43739</c:v>
                      </c:pt>
                      <c:pt idx="248">
                        <c:v>43770</c:v>
                      </c:pt>
                      <c:pt idx="249">
                        <c:v>43800</c:v>
                      </c:pt>
                      <c:pt idx="250">
                        <c:v>43831</c:v>
                      </c:pt>
                      <c:pt idx="251">
                        <c:v>43862</c:v>
                      </c:pt>
                      <c:pt idx="252">
                        <c:v>43891</c:v>
                      </c:pt>
                      <c:pt idx="253">
                        <c:v>43922</c:v>
                      </c:pt>
                      <c:pt idx="254">
                        <c:v>43952</c:v>
                      </c:pt>
                      <c:pt idx="255">
                        <c:v>43983</c:v>
                      </c:pt>
                      <c:pt idx="256">
                        <c:v>44013</c:v>
                      </c:pt>
                      <c:pt idx="257">
                        <c:v>44044</c:v>
                      </c:pt>
                      <c:pt idx="258">
                        <c:v>44075</c:v>
                      </c:pt>
                      <c:pt idx="259">
                        <c:v>44105</c:v>
                      </c:pt>
                      <c:pt idx="260">
                        <c:v>44136</c:v>
                      </c:pt>
                      <c:pt idx="261">
                        <c:v>44166</c:v>
                      </c:pt>
                      <c:pt idx="262">
                        <c:v>44197</c:v>
                      </c:pt>
                      <c:pt idx="263">
                        <c:v>44228</c:v>
                      </c:pt>
                      <c:pt idx="264">
                        <c:v>44256</c:v>
                      </c:pt>
                      <c:pt idx="265">
                        <c:v>44287</c:v>
                      </c:pt>
                      <c:pt idx="266">
                        <c:v>44317</c:v>
                      </c:pt>
                      <c:pt idx="267">
                        <c:v>44348</c:v>
                      </c:pt>
                      <c:pt idx="268">
                        <c:v>44378</c:v>
                      </c:pt>
                      <c:pt idx="269">
                        <c:v>44409</c:v>
                      </c:pt>
                      <c:pt idx="270">
                        <c:v>44440</c:v>
                      </c:pt>
                      <c:pt idx="271">
                        <c:v>44470</c:v>
                      </c:pt>
                      <c:pt idx="272">
                        <c:v>44501</c:v>
                      </c:pt>
                      <c:pt idx="273">
                        <c:v>44531</c:v>
                      </c:pt>
                      <c:pt idx="274">
                        <c:v>44562</c:v>
                      </c:pt>
                      <c:pt idx="275">
                        <c:v>44593</c:v>
                      </c:pt>
                      <c:pt idx="276">
                        <c:v>44621</c:v>
                      </c:pt>
                      <c:pt idx="277">
                        <c:v>44652</c:v>
                      </c:pt>
                      <c:pt idx="278">
                        <c:v>44682</c:v>
                      </c:pt>
                      <c:pt idx="279">
                        <c:v>44713</c:v>
                      </c:pt>
                      <c:pt idx="280">
                        <c:v>44743</c:v>
                      </c:pt>
                      <c:pt idx="281">
                        <c:v>44774</c:v>
                      </c:pt>
                      <c:pt idx="282">
                        <c:v>44805</c:v>
                      </c:pt>
                      <c:pt idx="283">
                        <c:v>44835</c:v>
                      </c:pt>
                      <c:pt idx="284">
                        <c:v>44866</c:v>
                      </c:pt>
                      <c:pt idx="285">
                        <c:v>44896</c:v>
                      </c:pt>
                      <c:pt idx="286">
                        <c:v>44927</c:v>
                      </c:pt>
                      <c:pt idx="287">
                        <c:v>44958</c:v>
                      </c:pt>
                      <c:pt idx="288">
                        <c:v>44986</c:v>
                      </c:pt>
                      <c:pt idx="289">
                        <c:v>45017</c:v>
                      </c:pt>
                      <c:pt idx="290">
                        <c:v>45047</c:v>
                      </c:pt>
                      <c:pt idx="291">
                        <c:v>45078</c:v>
                      </c:pt>
                      <c:pt idx="292">
                        <c:v>45108</c:v>
                      </c:pt>
                      <c:pt idx="293">
                        <c:v>45139</c:v>
                      </c:pt>
                      <c:pt idx="294">
                        <c:v>45170</c:v>
                      </c:pt>
                      <c:pt idx="295">
                        <c:v>45200</c:v>
                      </c:pt>
                      <c:pt idx="296">
                        <c:v>45231</c:v>
                      </c:pt>
                      <c:pt idx="297">
                        <c:v>45261</c:v>
                      </c:pt>
                      <c:pt idx="298">
                        <c:v>45292</c:v>
                      </c:pt>
                      <c:pt idx="299">
                        <c:v>45323</c:v>
                      </c:pt>
                      <c:pt idx="300">
                        <c:v>45352</c:v>
                      </c:pt>
                      <c:pt idx="301">
                        <c:v>45383</c:v>
                      </c:pt>
                      <c:pt idx="302">
                        <c:v>45413</c:v>
                      </c:pt>
                      <c:pt idx="303">
                        <c:v>45444</c:v>
                      </c:pt>
                      <c:pt idx="304">
                        <c:v>45474</c:v>
                      </c:pt>
                      <c:pt idx="305">
                        <c:v>45505</c:v>
                      </c:pt>
                      <c:pt idx="306">
                        <c:v>45536</c:v>
                      </c:pt>
                      <c:pt idx="307">
                        <c:v>45566</c:v>
                      </c:pt>
                      <c:pt idx="308">
                        <c:v>45597</c:v>
                      </c:pt>
                      <c:pt idx="309">
                        <c:v>45627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'Dados Mensais'!$AI$240:$AI$842</c15:sqref>
                        </c15:formulaRef>
                      </c:ext>
                    </c:extLst>
                    <c:numCache>
                      <c:formatCode>General</c:formatCode>
                      <c:ptCount val="603"/>
                      <c:pt idx="264" formatCode="0.00">
                        <c:v>2.75</c:v>
                      </c:pt>
                      <c:pt idx="265" formatCode="0.00">
                        <c:v>2.75</c:v>
                      </c:pt>
                      <c:pt idx="266" formatCode="0.00">
                        <c:v>3.5000000000000004</c:v>
                      </c:pt>
                      <c:pt idx="267" formatCode="0.00">
                        <c:v>4.25</c:v>
                      </c:pt>
                      <c:pt idx="268" formatCode="0.00">
                        <c:v>4.25</c:v>
                      </c:pt>
                      <c:pt idx="269" formatCode="0.00">
                        <c:v>5.25</c:v>
                      </c:pt>
                      <c:pt idx="270" formatCode="0.00">
                        <c:v>6.25</c:v>
                      </c:pt>
                      <c:pt idx="271" formatCode="0.00">
                        <c:v>7.2499999999999991</c:v>
                      </c:pt>
                      <c:pt idx="272" formatCode="0.00">
                        <c:v>7.2499999999999991</c:v>
                      </c:pt>
                      <c:pt idx="273" formatCode="0.00">
                        <c:v>8.25</c:v>
                      </c:pt>
                      <c:pt idx="274" formatCode="0.00">
                        <c:v>8.25</c:v>
                      </c:pt>
                      <c:pt idx="275" formatCode="0.00">
                        <c:v>9</c:v>
                      </c:pt>
                      <c:pt idx="276" formatCode="0.00">
                        <c:v>9</c:v>
                      </c:pt>
                      <c:pt idx="277" formatCode="0.00">
                        <c:v>9</c:v>
                      </c:pt>
                      <c:pt idx="278" formatCode="0.00">
                        <c:v>9</c:v>
                      </c:pt>
                      <c:pt idx="279" formatCode="0.00">
                        <c:v>9</c:v>
                      </c:pt>
                      <c:pt idx="280" formatCode="0.00">
                        <c:v>9</c:v>
                      </c:pt>
                      <c:pt idx="281" formatCode="0.00">
                        <c:v>9</c:v>
                      </c:pt>
                      <c:pt idx="282" formatCode="0.00">
                        <c:v>9</c:v>
                      </c:pt>
                      <c:pt idx="283" formatCode="0.00">
                        <c:v>8.75</c:v>
                      </c:pt>
                      <c:pt idx="284" formatCode="0.00">
                        <c:v>8.75</c:v>
                      </c:pt>
                      <c:pt idx="285" formatCode="0.00">
                        <c:v>8.5</c:v>
                      </c:pt>
                      <c:pt idx="286" formatCode="0.00">
                        <c:v>8.25</c:v>
                      </c:pt>
                      <c:pt idx="287" formatCode="0.00">
                        <c:v>8.25</c:v>
                      </c:pt>
                      <c:pt idx="288" formatCode="0.00">
                        <c:v>8</c:v>
                      </c:pt>
                      <c:pt idx="289" formatCode="0.00">
                        <c:v>7.75</c:v>
                      </c:pt>
                      <c:pt idx="290" formatCode="0.00">
                        <c:v>7.5</c:v>
                      </c:pt>
                      <c:pt idx="291" formatCode="0.00">
                        <c:v>7.5</c:v>
                      </c:pt>
                      <c:pt idx="292" formatCode="0.00">
                        <c:v>7.2499999999999991</c:v>
                      </c:pt>
                      <c:pt idx="293" formatCode="0.00">
                        <c:v>7.0000000000000009</c:v>
                      </c:pt>
                      <c:pt idx="294" formatCode="0.00">
                        <c:v>6.75</c:v>
                      </c:pt>
                      <c:pt idx="295" formatCode="0.00">
                        <c:v>6.75</c:v>
                      </c:pt>
                      <c:pt idx="296" formatCode="0.00">
                        <c:v>6.5</c:v>
                      </c:pt>
                      <c:pt idx="297" formatCode="0.00">
                        <c:v>6.5</c:v>
                      </c:pt>
                      <c:pt idx="298" formatCode="0.00">
                        <c:v>6.5</c:v>
                      </c:pt>
                      <c:pt idx="299" formatCode="0.00">
                        <c:v>6.5</c:v>
                      </c:pt>
                      <c:pt idx="300" formatCode="0.00">
                        <c:v>6.5</c:v>
                      </c:pt>
                      <c:pt idx="301" formatCode="0.00">
                        <c:v>6.5</c:v>
                      </c:pt>
                      <c:pt idx="302" formatCode="0.00">
                        <c:v>6.5</c:v>
                      </c:pt>
                      <c:pt idx="303" formatCode="0.00">
                        <c:v>6.5</c:v>
                      </c:pt>
                      <c:pt idx="304" formatCode="0.00">
                        <c:v>6.5</c:v>
                      </c:pt>
                      <c:pt idx="305" formatCode="0.00">
                        <c:v>6.5</c:v>
                      </c:pt>
                      <c:pt idx="306" formatCode="0.00">
                        <c:v>6.5</c:v>
                      </c:pt>
                      <c:pt idx="307" formatCode="0.00">
                        <c:v>6.5</c:v>
                      </c:pt>
                      <c:pt idx="308" formatCode="0.00">
                        <c:v>6.5</c:v>
                      </c:pt>
                      <c:pt idx="309" formatCode="0.00">
                        <c:v>6.5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21-6FDD-4EED-A33F-7FC2960098A8}"/>
                  </c:ext>
                </c:extLst>
              </c15:ser>
            </c15:filteredLineSeries>
            <c15:filteredLineSeries>
              <c15:ser>
                <c:idx val="11"/>
                <c:order val="3"/>
                <c:tx>
                  <c:v> Realizado</c:v>
                </c:tx>
                <c:spPr>
                  <a:ln w="28575" cap="rnd">
                    <a:solidFill>
                      <a:schemeClr val="accent6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'Dados Mensais'!$A$240:$A$842</c15:sqref>
                        </c15:formulaRef>
                      </c:ext>
                    </c:extLst>
                    <c:numCache>
                      <c:formatCode>mmm\-yy</c:formatCode>
                      <c:ptCount val="603"/>
                      <c:pt idx="0">
                        <c:v>36220</c:v>
                      </c:pt>
                      <c:pt idx="1">
                        <c:v>36251</c:v>
                      </c:pt>
                      <c:pt idx="2">
                        <c:v>36281</c:v>
                      </c:pt>
                      <c:pt idx="3">
                        <c:v>36312</c:v>
                      </c:pt>
                      <c:pt idx="4">
                        <c:v>36342</c:v>
                      </c:pt>
                      <c:pt idx="5">
                        <c:v>36373</c:v>
                      </c:pt>
                      <c:pt idx="6">
                        <c:v>36404</c:v>
                      </c:pt>
                      <c:pt idx="7">
                        <c:v>36434</c:v>
                      </c:pt>
                      <c:pt idx="8">
                        <c:v>36465</c:v>
                      </c:pt>
                      <c:pt idx="9">
                        <c:v>36495</c:v>
                      </c:pt>
                      <c:pt idx="10">
                        <c:v>36526</c:v>
                      </c:pt>
                      <c:pt idx="11">
                        <c:v>36557</c:v>
                      </c:pt>
                      <c:pt idx="12">
                        <c:v>36586</c:v>
                      </c:pt>
                      <c:pt idx="13">
                        <c:v>36617</c:v>
                      </c:pt>
                      <c:pt idx="14">
                        <c:v>36647</c:v>
                      </c:pt>
                      <c:pt idx="15">
                        <c:v>36678</c:v>
                      </c:pt>
                      <c:pt idx="16">
                        <c:v>36708</c:v>
                      </c:pt>
                      <c:pt idx="17">
                        <c:v>36739</c:v>
                      </c:pt>
                      <c:pt idx="18">
                        <c:v>36770</c:v>
                      </c:pt>
                      <c:pt idx="19">
                        <c:v>36800</c:v>
                      </c:pt>
                      <c:pt idx="20">
                        <c:v>36831</c:v>
                      </c:pt>
                      <c:pt idx="21">
                        <c:v>36861</c:v>
                      </c:pt>
                      <c:pt idx="22">
                        <c:v>36892</c:v>
                      </c:pt>
                      <c:pt idx="23">
                        <c:v>36923</c:v>
                      </c:pt>
                      <c:pt idx="24">
                        <c:v>36951</c:v>
                      </c:pt>
                      <c:pt idx="25">
                        <c:v>36982</c:v>
                      </c:pt>
                      <c:pt idx="26">
                        <c:v>37012</c:v>
                      </c:pt>
                      <c:pt idx="27">
                        <c:v>37043</c:v>
                      </c:pt>
                      <c:pt idx="28">
                        <c:v>37073</c:v>
                      </c:pt>
                      <c:pt idx="29">
                        <c:v>37104</c:v>
                      </c:pt>
                      <c:pt idx="30">
                        <c:v>37135</c:v>
                      </c:pt>
                      <c:pt idx="31">
                        <c:v>37165</c:v>
                      </c:pt>
                      <c:pt idx="32">
                        <c:v>37196</c:v>
                      </c:pt>
                      <c:pt idx="33">
                        <c:v>37226</c:v>
                      </c:pt>
                      <c:pt idx="34">
                        <c:v>37257</c:v>
                      </c:pt>
                      <c:pt idx="35">
                        <c:v>37288</c:v>
                      </c:pt>
                      <c:pt idx="36">
                        <c:v>37316</c:v>
                      </c:pt>
                      <c:pt idx="37">
                        <c:v>37347</c:v>
                      </c:pt>
                      <c:pt idx="38">
                        <c:v>37377</c:v>
                      </c:pt>
                      <c:pt idx="39">
                        <c:v>37408</c:v>
                      </c:pt>
                      <c:pt idx="40">
                        <c:v>37438</c:v>
                      </c:pt>
                      <c:pt idx="41">
                        <c:v>37469</c:v>
                      </c:pt>
                      <c:pt idx="42">
                        <c:v>37500</c:v>
                      </c:pt>
                      <c:pt idx="43">
                        <c:v>37530</c:v>
                      </c:pt>
                      <c:pt idx="44">
                        <c:v>37561</c:v>
                      </c:pt>
                      <c:pt idx="45">
                        <c:v>37591</c:v>
                      </c:pt>
                      <c:pt idx="46">
                        <c:v>37622</c:v>
                      </c:pt>
                      <c:pt idx="47">
                        <c:v>37653</c:v>
                      </c:pt>
                      <c:pt idx="48">
                        <c:v>37681</c:v>
                      </c:pt>
                      <c:pt idx="49">
                        <c:v>37712</c:v>
                      </c:pt>
                      <c:pt idx="50">
                        <c:v>37742</c:v>
                      </c:pt>
                      <c:pt idx="51">
                        <c:v>37773</c:v>
                      </c:pt>
                      <c:pt idx="52">
                        <c:v>37803</c:v>
                      </c:pt>
                      <c:pt idx="53">
                        <c:v>37834</c:v>
                      </c:pt>
                      <c:pt idx="54">
                        <c:v>37865</c:v>
                      </c:pt>
                      <c:pt idx="55">
                        <c:v>37895</c:v>
                      </c:pt>
                      <c:pt idx="56">
                        <c:v>37926</c:v>
                      </c:pt>
                      <c:pt idx="57">
                        <c:v>37956</c:v>
                      </c:pt>
                      <c:pt idx="58">
                        <c:v>37987</c:v>
                      </c:pt>
                      <c:pt idx="59">
                        <c:v>38018</c:v>
                      </c:pt>
                      <c:pt idx="60">
                        <c:v>38047</c:v>
                      </c:pt>
                      <c:pt idx="61">
                        <c:v>38078</c:v>
                      </c:pt>
                      <c:pt idx="62">
                        <c:v>38108</c:v>
                      </c:pt>
                      <c:pt idx="63">
                        <c:v>38139</c:v>
                      </c:pt>
                      <c:pt idx="64">
                        <c:v>38169</c:v>
                      </c:pt>
                      <c:pt idx="65">
                        <c:v>38200</c:v>
                      </c:pt>
                      <c:pt idx="66">
                        <c:v>38231</c:v>
                      </c:pt>
                      <c:pt idx="67">
                        <c:v>38261</c:v>
                      </c:pt>
                      <c:pt idx="68">
                        <c:v>38292</c:v>
                      </c:pt>
                      <c:pt idx="69">
                        <c:v>38322</c:v>
                      </c:pt>
                      <c:pt idx="70">
                        <c:v>38353</c:v>
                      </c:pt>
                      <c:pt idx="71">
                        <c:v>38384</c:v>
                      </c:pt>
                      <c:pt idx="72">
                        <c:v>38412</c:v>
                      </c:pt>
                      <c:pt idx="73">
                        <c:v>38443</c:v>
                      </c:pt>
                      <c:pt idx="74">
                        <c:v>38473</c:v>
                      </c:pt>
                      <c:pt idx="75">
                        <c:v>38504</c:v>
                      </c:pt>
                      <c:pt idx="76">
                        <c:v>38534</c:v>
                      </c:pt>
                      <c:pt idx="77">
                        <c:v>38565</c:v>
                      </c:pt>
                      <c:pt idx="78">
                        <c:v>38596</c:v>
                      </c:pt>
                      <c:pt idx="79">
                        <c:v>38626</c:v>
                      </c:pt>
                      <c:pt idx="80">
                        <c:v>38657</c:v>
                      </c:pt>
                      <c:pt idx="81">
                        <c:v>38687</c:v>
                      </c:pt>
                      <c:pt idx="82">
                        <c:v>38718</c:v>
                      </c:pt>
                      <c:pt idx="83">
                        <c:v>38749</c:v>
                      </c:pt>
                      <c:pt idx="84">
                        <c:v>38777</c:v>
                      </c:pt>
                      <c:pt idx="85">
                        <c:v>38808</c:v>
                      </c:pt>
                      <c:pt idx="86">
                        <c:v>38838</c:v>
                      </c:pt>
                      <c:pt idx="87">
                        <c:v>38869</c:v>
                      </c:pt>
                      <c:pt idx="88">
                        <c:v>38899</c:v>
                      </c:pt>
                      <c:pt idx="89">
                        <c:v>38930</c:v>
                      </c:pt>
                      <c:pt idx="90">
                        <c:v>38961</c:v>
                      </c:pt>
                      <c:pt idx="91">
                        <c:v>38991</c:v>
                      </c:pt>
                      <c:pt idx="92">
                        <c:v>39022</c:v>
                      </c:pt>
                      <c:pt idx="93">
                        <c:v>39052</c:v>
                      </c:pt>
                      <c:pt idx="94">
                        <c:v>39083</c:v>
                      </c:pt>
                      <c:pt idx="95">
                        <c:v>39114</c:v>
                      </c:pt>
                      <c:pt idx="96">
                        <c:v>39142</c:v>
                      </c:pt>
                      <c:pt idx="97">
                        <c:v>39173</c:v>
                      </c:pt>
                      <c:pt idx="98">
                        <c:v>39203</c:v>
                      </c:pt>
                      <c:pt idx="99">
                        <c:v>39234</c:v>
                      </c:pt>
                      <c:pt idx="100">
                        <c:v>39264</c:v>
                      </c:pt>
                      <c:pt idx="101">
                        <c:v>39295</c:v>
                      </c:pt>
                      <c:pt idx="102">
                        <c:v>39326</c:v>
                      </c:pt>
                      <c:pt idx="103">
                        <c:v>39356</c:v>
                      </c:pt>
                      <c:pt idx="104">
                        <c:v>39387</c:v>
                      </c:pt>
                      <c:pt idx="105">
                        <c:v>39417</c:v>
                      </c:pt>
                      <c:pt idx="106">
                        <c:v>39448</c:v>
                      </c:pt>
                      <c:pt idx="107">
                        <c:v>39479</c:v>
                      </c:pt>
                      <c:pt idx="108">
                        <c:v>39508</c:v>
                      </c:pt>
                      <c:pt idx="109">
                        <c:v>39539</c:v>
                      </c:pt>
                      <c:pt idx="110">
                        <c:v>39569</c:v>
                      </c:pt>
                      <c:pt idx="111">
                        <c:v>39600</c:v>
                      </c:pt>
                      <c:pt idx="112">
                        <c:v>39630</c:v>
                      </c:pt>
                      <c:pt idx="113">
                        <c:v>39661</c:v>
                      </c:pt>
                      <c:pt idx="114">
                        <c:v>39692</c:v>
                      </c:pt>
                      <c:pt idx="115">
                        <c:v>39722</c:v>
                      </c:pt>
                      <c:pt idx="116">
                        <c:v>39753</c:v>
                      </c:pt>
                      <c:pt idx="117">
                        <c:v>39783</c:v>
                      </c:pt>
                      <c:pt idx="118">
                        <c:v>39814</c:v>
                      </c:pt>
                      <c:pt idx="119">
                        <c:v>39845</c:v>
                      </c:pt>
                      <c:pt idx="120">
                        <c:v>39873</c:v>
                      </c:pt>
                      <c:pt idx="121">
                        <c:v>39904</c:v>
                      </c:pt>
                      <c:pt idx="122">
                        <c:v>39934</c:v>
                      </c:pt>
                      <c:pt idx="123">
                        <c:v>39965</c:v>
                      </c:pt>
                      <c:pt idx="124">
                        <c:v>39995</c:v>
                      </c:pt>
                      <c:pt idx="125">
                        <c:v>40026</c:v>
                      </c:pt>
                      <c:pt idx="126">
                        <c:v>40057</c:v>
                      </c:pt>
                      <c:pt idx="127">
                        <c:v>40087</c:v>
                      </c:pt>
                      <c:pt idx="128">
                        <c:v>40118</c:v>
                      </c:pt>
                      <c:pt idx="129">
                        <c:v>40148</c:v>
                      </c:pt>
                      <c:pt idx="130">
                        <c:v>40179</c:v>
                      </c:pt>
                      <c:pt idx="131">
                        <c:v>40210</c:v>
                      </c:pt>
                      <c:pt idx="132">
                        <c:v>40238</c:v>
                      </c:pt>
                      <c:pt idx="133">
                        <c:v>40269</c:v>
                      </c:pt>
                      <c:pt idx="134">
                        <c:v>40299</c:v>
                      </c:pt>
                      <c:pt idx="135">
                        <c:v>40330</c:v>
                      </c:pt>
                      <c:pt idx="136">
                        <c:v>40360</c:v>
                      </c:pt>
                      <c:pt idx="137">
                        <c:v>40391</c:v>
                      </c:pt>
                      <c:pt idx="138">
                        <c:v>40422</c:v>
                      </c:pt>
                      <c:pt idx="139">
                        <c:v>40452</c:v>
                      </c:pt>
                      <c:pt idx="140">
                        <c:v>40483</c:v>
                      </c:pt>
                      <c:pt idx="141">
                        <c:v>40513</c:v>
                      </c:pt>
                      <c:pt idx="142">
                        <c:v>40544</c:v>
                      </c:pt>
                      <c:pt idx="143">
                        <c:v>40575</c:v>
                      </c:pt>
                      <c:pt idx="144">
                        <c:v>40603</c:v>
                      </c:pt>
                      <c:pt idx="145">
                        <c:v>40634</c:v>
                      </c:pt>
                      <c:pt idx="146">
                        <c:v>40664</c:v>
                      </c:pt>
                      <c:pt idx="147">
                        <c:v>40695</c:v>
                      </c:pt>
                      <c:pt idx="148">
                        <c:v>40725</c:v>
                      </c:pt>
                      <c:pt idx="149">
                        <c:v>40756</c:v>
                      </c:pt>
                      <c:pt idx="150">
                        <c:v>40787</c:v>
                      </c:pt>
                      <c:pt idx="151">
                        <c:v>40817</c:v>
                      </c:pt>
                      <c:pt idx="152">
                        <c:v>40848</c:v>
                      </c:pt>
                      <c:pt idx="153">
                        <c:v>40878</c:v>
                      </c:pt>
                      <c:pt idx="154">
                        <c:v>40909</c:v>
                      </c:pt>
                      <c:pt idx="155">
                        <c:v>40940</c:v>
                      </c:pt>
                      <c:pt idx="156">
                        <c:v>40969</c:v>
                      </c:pt>
                      <c:pt idx="157">
                        <c:v>41000</c:v>
                      </c:pt>
                      <c:pt idx="158">
                        <c:v>41030</c:v>
                      </c:pt>
                      <c:pt idx="159">
                        <c:v>41061</c:v>
                      </c:pt>
                      <c:pt idx="160">
                        <c:v>41091</c:v>
                      </c:pt>
                      <c:pt idx="161">
                        <c:v>41122</c:v>
                      </c:pt>
                      <c:pt idx="162">
                        <c:v>41153</c:v>
                      </c:pt>
                      <c:pt idx="163">
                        <c:v>41183</c:v>
                      </c:pt>
                      <c:pt idx="164">
                        <c:v>41214</c:v>
                      </c:pt>
                      <c:pt idx="165">
                        <c:v>41244</c:v>
                      </c:pt>
                      <c:pt idx="166">
                        <c:v>41275</c:v>
                      </c:pt>
                      <c:pt idx="167">
                        <c:v>41306</c:v>
                      </c:pt>
                      <c:pt idx="168">
                        <c:v>41334</c:v>
                      </c:pt>
                      <c:pt idx="169">
                        <c:v>41365</c:v>
                      </c:pt>
                      <c:pt idx="170">
                        <c:v>41395</c:v>
                      </c:pt>
                      <c:pt idx="171">
                        <c:v>41426</c:v>
                      </c:pt>
                      <c:pt idx="172">
                        <c:v>41456</c:v>
                      </c:pt>
                      <c:pt idx="173">
                        <c:v>41487</c:v>
                      </c:pt>
                      <c:pt idx="174">
                        <c:v>41518</c:v>
                      </c:pt>
                      <c:pt idx="175">
                        <c:v>41548</c:v>
                      </c:pt>
                      <c:pt idx="176">
                        <c:v>41579</c:v>
                      </c:pt>
                      <c:pt idx="177">
                        <c:v>41609</c:v>
                      </c:pt>
                      <c:pt idx="178">
                        <c:v>41640</c:v>
                      </c:pt>
                      <c:pt idx="179">
                        <c:v>41671</c:v>
                      </c:pt>
                      <c:pt idx="180">
                        <c:v>41699</c:v>
                      </c:pt>
                      <c:pt idx="181">
                        <c:v>41730</c:v>
                      </c:pt>
                      <c:pt idx="182">
                        <c:v>41760</c:v>
                      </c:pt>
                      <c:pt idx="183">
                        <c:v>41791</c:v>
                      </c:pt>
                      <c:pt idx="184">
                        <c:v>41821</c:v>
                      </c:pt>
                      <c:pt idx="185">
                        <c:v>41852</c:v>
                      </c:pt>
                      <c:pt idx="186">
                        <c:v>41883</c:v>
                      </c:pt>
                      <c:pt idx="187">
                        <c:v>41913</c:v>
                      </c:pt>
                      <c:pt idx="188">
                        <c:v>41944</c:v>
                      </c:pt>
                      <c:pt idx="189">
                        <c:v>41974</c:v>
                      </c:pt>
                      <c:pt idx="190">
                        <c:v>42005</c:v>
                      </c:pt>
                      <c:pt idx="191">
                        <c:v>42036</c:v>
                      </c:pt>
                      <c:pt idx="192">
                        <c:v>42064</c:v>
                      </c:pt>
                      <c:pt idx="193">
                        <c:v>42095</c:v>
                      </c:pt>
                      <c:pt idx="194">
                        <c:v>42125</c:v>
                      </c:pt>
                      <c:pt idx="195">
                        <c:v>42156</c:v>
                      </c:pt>
                      <c:pt idx="196">
                        <c:v>42186</c:v>
                      </c:pt>
                      <c:pt idx="197">
                        <c:v>42217</c:v>
                      </c:pt>
                      <c:pt idx="198">
                        <c:v>42248</c:v>
                      </c:pt>
                      <c:pt idx="199">
                        <c:v>42278</c:v>
                      </c:pt>
                      <c:pt idx="200">
                        <c:v>42309</c:v>
                      </c:pt>
                      <c:pt idx="201">
                        <c:v>42339</c:v>
                      </c:pt>
                      <c:pt idx="202">
                        <c:v>42370</c:v>
                      </c:pt>
                      <c:pt idx="203">
                        <c:v>42401</c:v>
                      </c:pt>
                      <c:pt idx="204">
                        <c:v>42430</c:v>
                      </c:pt>
                      <c:pt idx="205">
                        <c:v>42461</c:v>
                      </c:pt>
                      <c:pt idx="206">
                        <c:v>42491</c:v>
                      </c:pt>
                      <c:pt idx="207">
                        <c:v>42522</c:v>
                      </c:pt>
                      <c:pt idx="208">
                        <c:v>42552</c:v>
                      </c:pt>
                      <c:pt idx="209">
                        <c:v>42583</c:v>
                      </c:pt>
                      <c:pt idx="210">
                        <c:v>42614</c:v>
                      </c:pt>
                      <c:pt idx="211">
                        <c:v>42644</c:v>
                      </c:pt>
                      <c:pt idx="212">
                        <c:v>42675</c:v>
                      </c:pt>
                      <c:pt idx="213">
                        <c:v>42705</c:v>
                      </c:pt>
                      <c:pt idx="214">
                        <c:v>42736</c:v>
                      </c:pt>
                      <c:pt idx="215">
                        <c:v>42767</c:v>
                      </c:pt>
                      <c:pt idx="216">
                        <c:v>42795</c:v>
                      </c:pt>
                      <c:pt idx="217">
                        <c:v>42826</c:v>
                      </c:pt>
                      <c:pt idx="218">
                        <c:v>42856</c:v>
                      </c:pt>
                      <c:pt idx="219">
                        <c:v>42887</c:v>
                      </c:pt>
                      <c:pt idx="220">
                        <c:v>42917</c:v>
                      </c:pt>
                      <c:pt idx="221">
                        <c:v>42948</c:v>
                      </c:pt>
                      <c:pt idx="222">
                        <c:v>42979</c:v>
                      </c:pt>
                      <c:pt idx="223">
                        <c:v>43009</c:v>
                      </c:pt>
                      <c:pt idx="224">
                        <c:v>43040</c:v>
                      </c:pt>
                      <c:pt idx="225">
                        <c:v>43070</c:v>
                      </c:pt>
                      <c:pt idx="226">
                        <c:v>43101</c:v>
                      </c:pt>
                      <c:pt idx="227">
                        <c:v>43132</c:v>
                      </c:pt>
                      <c:pt idx="228">
                        <c:v>43160</c:v>
                      </c:pt>
                      <c:pt idx="229">
                        <c:v>43191</c:v>
                      </c:pt>
                      <c:pt idx="230">
                        <c:v>43221</c:v>
                      </c:pt>
                      <c:pt idx="231">
                        <c:v>43252</c:v>
                      </c:pt>
                      <c:pt idx="232">
                        <c:v>43282</c:v>
                      </c:pt>
                      <c:pt idx="233">
                        <c:v>43313</c:v>
                      </c:pt>
                      <c:pt idx="234">
                        <c:v>43344</c:v>
                      </c:pt>
                      <c:pt idx="235">
                        <c:v>43374</c:v>
                      </c:pt>
                      <c:pt idx="236">
                        <c:v>43405</c:v>
                      </c:pt>
                      <c:pt idx="237">
                        <c:v>43435</c:v>
                      </c:pt>
                      <c:pt idx="238">
                        <c:v>43466</c:v>
                      </c:pt>
                      <c:pt idx="239">
                        <c:v>43497</c:v>
                      </c:pt>
                      <c:pt idx="240">
                        <c:v>43525</c:v>
                      </c:pt>
                      <c:pt idx="241">
                        <c:v>43556</c:v>
                      </c:pt>
                      <c:pt idx="242">
                        <c:v>43586</c:v>
                      </c:pt>
                      <c:pt idx="243">
                        <c:v>43617</c:v>
                      </c:pt>
                      <c:pt idx="244">
                        <c:v>43647</c:v>
                      </c:pt>
                      <c:pt idx="245">
                        <c:v>43678</c:v>
                      </c:pt>
                      <c:pt idx="246">
                        <c:v>43709</c:v>
                      </c:pt>
                      <c:pt idx="247">
                        <c:v>43739</c:v>
                      </c:pt>
                      <c:pt idx="248">
                        <c:v>43770</c:v>
                      </c:pt>
                      <c:pt idx="249">
                        <c:v>43800</c:v>
                      </c:pt>
                      <c:pt idx="250">
                        <c:v>43831</c:v>
                      </c:pt>
                      <c:pt idx="251">
                        <c:v>43862</c:v>
                      </c:pt>
                      <c:pt idx="252">
                        <c:v>43891</c:v>
                      </c:pt>
                      <c:pt idx="253">
                        <c:v>43922</c:v>
                      </c:pt>
                      <c:pt idx="254">
                        <c:v>43952</c:v>
                      </c:pt>
                      <c:pt idx="255">
                        <c:v>43983</c:v>
                      </c:pt>
                      <c:pt idx="256">
                        <c:v>44013</c:v>
                      </c:pt>
                      <c:pt idx="257">
                        <c:v>44044</c:v>
                      </c:pt>
                      <c:pt idx="258">
                        <c:v>44075</c:v>
                      </c:pt>
                      <c:pt idx="259">
                        <c:v>44105</c:v>
                      </c:pt>
                      <c:pt idx="260">
                        <c:v>44136</c:v>
                      </c:pt>
                      <c:pt idx="261">
                        <c:v>44166</c:v>
                      </c:pt>
                      <c:pt idx="262">
                        <c:v>44197</c:v>
                      </c:pt>
                      <c:pt idx="263">
                        <c:v>44228</c:v>
                      </c:pt>
                      <c:pt idx="264">
                        <c:v>44256</c:v>
                      </c:pt>
                      <c:pt idx="265">
                        <c:v>44287</c:v>
                      </c:pt>
                      <c:pt idx="266">
                        <c:v>44317</c:v>
                      </c:pt>
                      <c:pt idx="267">
                        <c:v>44348</c:v>
                      </c:pt>
                      <c:pt idx="268">
                        <c:v>44378</c:v>
                      </c:pt>
                      <c:pt idx="269">
                        <c:v>44409</c:v>
                      </c:pt>
                      <c:pt idx="270">
                        <c:v>44440</c:v>
                      </c:pt>
                      <c:pt idx="271">
                        <c:v>44470</c:v>
                      </c:pt>
                      <c:pt idx="272">
                        <c:v>44501</c:v>
                      </c:pt>
                      <c:pt idx="273">
                        <c:v>44531</c:v>
                      </c:pt>
                      <c:pt idx="274">
                        <c:v>44562</c:v>
                      </c:pt>
                      <c:pt idx="275">
                        <c:v>44593</c:v>
                      </c:pt>
                      <c:pt idx="276">
                        <c:v>44621</c:v>
                      </c:pt>
                      <c:pt idx="277">
                        <c:v>44652</c:v>
                      </c:pt>
                      <c:pt idx="278">
                        <c:v>44682</c:v>
                      </c:pt>
                      <c:pt idx="279">
                        <c:v>44713</c:v>
                      </c:pt>
                      <c:pt idx="280">
                        <c:v>44743</c:v>
                      </c:pt>
                      <c:pt idx="281">
                        <c:v>44774</c:v>
                      </c:pt>
                      <c:pt idx="282">
                        <c:v>44805</c:v>
                      </c:pt>
                      <c:pt idx="283">
                        <c:v>44835</c:v>
                      </c:pt>
                      <c:pt idx="284">
                        <c:v>44866</c:v>
                      </c:pt>
                      <c:pt idx="285">
                        <c:v>44896</c:v>
                      </c:pt>
                      <c:pt idx="286">
                        <c:v>44927</c:v>
                      </c:pt>
                      <c:pt idx="287">
                        <c:v>44958</c:v>
                      </c:pt>
                      <c:pt idx="288">
                        <c:v>44986</c:v>
                      </c:pt>
                      <c:pt idx="289">
                        <c:v>45017</c:v>
                      </c:pt>
                      <c:pt idx="290">
                        <c:v>45047</c:v>
                      </c:pt>
                      <c:pt idx="291">
                        <c:v>45078</c:v>
                      </c:pt>
                      <c:pt idx="292">
                        <c:v>45108</c:v>
                      </c:pt>
                      <c:pt idx="293">
                        <c:v>45139</c:v>
                      </c:pt>
                      <c:pt idx="294">
                        <c:v>45170</c:v>
                      </c:pt>
                      <c:pt idx="295">
                        <c:v>45200</c:v>
                      </c:pt>
                      <c:pt idx="296">
                        <c:v>45231</c:v>
                      </c:pt>
                      <c:pt idx="297">
                        <c:v>45261</c:v>
                      </c:pt>
                      <c:pt idx="298">
                        <c:v>45292</c:v>
                      </c:pt>
                      <c:pt idx="299">
                        <c:v>45323</c:v>
                      </c:pt>
                      <c:pt idx="300">
                        <c:v>45352</c:v>
                      </c:pt>
                      <c:pt idx="301">
                        <c:v>45383</c:v>
                      </c:pt>
                      <c:pt idx="302">
                        <c:v>45413</c:v>
                      </c:pt>
                      <c:pt idx="303">
                        <c:v>45444</c:v>
                      </c:pt>
                      <c:pt idx="304">
                        <c:v>45474</c:v>
                      </c:pt>
                      <c:pt idx="305">
                        <c:v>45505</c:v>
                      </c:pt>
                      <c:pt idx="306">
                        <c:v>45536</c:v>
                      </c:pt>
                      <c:pt idx="307">
                        <c:v>45566</c:v>
                      </c:pt>
                      <c:pt idx="308">
                        <c:v>45597</c:v>
                      </c:pt>
                      <c:pt idx="309">
                        <c:v>45627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'Dados Mensais'!$AH$240:$AH$842</c15:sqref>
                        </c15:formulaRef>
                      </c:ext>
                    </c:extLst>
                    <c:numCache>
                      <c:formatCode>0.00</c:formatCode>
                      <c:ptCount val="603"/>
                      <c:pt idx="0">
                        <c:v>45</c:v>
                      </c:pt>
                      <c:pt idx="1">
                        <c:v>23.5</c:v>
                      </c:pt>
                      <c:pt idx="2">
                        <c:v>22</c:v>
                      </c:pt>
                      <c:pt idx="3">
                        <c:v>21</c:v>
                      </c:pt>
                      <c:pt idx="4">
                        <c:v>19.5</c:v>
                      </c:pt>
                      <c:pt idx="5">
                        <c:v>19.5</c:v>
                      </c:pt>
                      <c:pt idx="6">
                        <c:v>19.5</c:v>
                      </c:pt>
                      <c:pt idx="7">
                        <c:v>19</c:v>
                      </c:pt>
                      <c:pt idx="8">
                        <c:v>19</c:v>
                      </c:pt>
                      <c:pt idx="9">
                        <c:v>19</c:v>
                      </c:pt>
                      <c:pt idx="10">
                        <c:v>19</c:v>
                      </c:pt>
                      <c:pt idx="11">
                        <c:v>19</c:v>
                      </c:pt>
                      <c:pt idx="12">
                        <c:v>19</c:v>
                      </c:pt>
                      <c:pt idx="13">
                        <c:v>18.5</c:v>
                      </c:pt>
                      <c:pt idx="14">
                        <c:v>18.5</c:v>
                      </c:pt>
                      <c:pt idx="15">
                        <c:v>17.5</c:v>
                      </c:pt>
                      <c:pt idx="16">
                        <c:v>16.5</c:v>
                      </c:pt>
                      <c:pt idx="17">
                        <c:v>16.5</c:v>
                      </c:pt>
                      <c:pt idx="18">
                        <c:v>16.5</c:v>
                      </c:pt>
                      <c:pt idx="19">
                        <c:v>16.5</c:v>
                      </c:pt>
                      <c:pt idx="20">
                        <c:v>16.5</c:v>
                      </c:pt>
                      <c:pt idx="21">
                        <c:v>15.75</c:v>
                      </c:pt>
                      <c:pt idx="22">
                        <c:v>15.25</c:v>
                      </c:pt>
                      <c:pt idx="23">
                        <c:v>15.25</c:v>
                      </c:pt>
                      <c:pt idx="24">
                        <c:v>15.75</c:v>
                      </c:pt>
                      <c:pt idx="25">
                        <c:v>16.25</c:v>
                      </c:pt>
                      <c:pt idx="26">
                        <c:v>16.75</c:v>
                      </c:pt>
                      <c:pt idx="27">
                        <c:v>18.25</c:v>
                      </c:pt>
                      <c:pt idx="28">
                        <c:v>19</c:v>
                      </c:pt>
                      <c:pt idx="29">
                        <c:v>19</c:v>
                      </c:pt>
                      <c:pt idx="30">
                        <c:v>19</c:v>
                      </c:pt>
                      <c:pt idx="31">
                        <c:v>19</c:v>
                      </c:pt>
                      <c:pt idx="32">
                        <c:v>19</c:v>
                      </c:pt>
                      <c:pt idx="33">
                        <c:v>19</c:v>
                      </c:pt>
                      <c:pt idx="34">
                        <c:v>19</c:v>
                      </c:pt>
                      <c:pt idx="35">
                        <c:v>18.75</c:v>
                      </c:pt>
                      <c:pt idx="36">
                        <c:v>18.5</c:v>
                      </c:pt>
                      <c:pt idx="37">
                        <c:v>18.5</c:v>
                      </c:pt>
                      <c:pt idx="38">
                        <c:v>18.5</c:v>
                      </c:pt>
                      <c:pt idx="39">
                        <c:v>18.5</c:v>
                      </c:pt>
                      <c:pt idx="40">
                        <c:v>18</c:v>
                      </c:pt>
                      <c:pt idx="41">
                        <c:v>18</c:v>
                      </c:pt>
                      <c:pt idx="42">
                        <c:v>18</c:v>
                      </c:pt>
                      <c:pt idx="43">
                        <c:v>21</c:v>
                      </c:pt>
                      <c:pt idx="44">
                        <c:v>22</c:v>
                      </c:pt>
                      <c:pt idx="45">
                        <c:v>25</c:v>
                      </c:pt>
                      <c:pt idx="46">
                        <c:v>25.5</c:v>
                      </c:pt>
                      <c:pt idx="47">
                        <c:v>26.5</c:v>
                      </c:pt>
                      <c:pt idx="48">
                        <c:v>26.5</c:v>
                      </c:pt>
                      <c:pt idx="49">
                        <c:v>26.5</c:v>
                      </c:pt>
                      <c:pt idx="50">
                        <c:v>26.5</c:v>
                      </c:pt>
                      <c:pt idx="51">
                        <c:v>26</c:v>
                      </c:pt>
                      <c:pt idx="52">
                        <c:v>24.5</c:v>
                      </c:pt>
                      <c:pt idx="53">
                        <c:v>22</c:v>
                      </c:pt>
                      <c:pt idx="54">
                        <c:v>20</c:v>
                      </c:pt>
                      <c:pt idx="55">
                        <c:v>19</c:v>
                      </c:pt>
                      <c:pt idx="56">
                        <c:v>17.5</c:v>
                      </c:pt>
                      <c:pt idx="57">
                        <c:v>16.5</c:v>
                      </c:pt>
                      <c:pt idx="58">
                        <c:v>16.5</c:v>
                      </c:pt>
                      <c:pt idx="59">
                        <c:v>16.5</c:v>
                      </c:pt>
                      <c:pt idx="60">
                        <c:v>16.25</c:v>
                      </c:pt>
                      <c:pt idx="61">
                        <c:v>16</c:v>
                      </c:pt>
                      <c:pt idx="62">
                        <c:v>16</c:v>
                      </c:pt>
                      <c:pt idx="63">
                        <c:v>16</c:v>
                      </c:pt>
                      <c:pt idx="64">
                        <c:v>16</c:v>
                      </c:pt>
                      <c:pt idx="65">
                        <c:v>16</c:v>
                      </c:pt>
                      <c:pt idx="66">
                        <c:v>16.25</c:v>
                      </c:pt>
                      <c:pt idx="67">
                        <c:v>16.75</c:v>
                      </c:pt>
                      <c:pt idx="68">
                        <c:v>17.25</c:v>
                      </c:pt>
                      <c:pt idx="69">
                        <c:v>17.75</c:v>
                      </c:pt>
                      <c:pt idx="70">
                        <c:v>18.25</c:v>
                      </c:pt>
                      <c:pt idx="71">
                        <c:v>18.75</c:v>
                      </c:pt>
                      <c:pt idx="72">
                        <c:v>19.25</c:v>
                      </c:pt>
                      <c:pt idx="73">
                        <c:v>19.5</c:v>
                      </c:pt>
                      <c:pt idx="74">
                        <c:v>19.75</c:v>
                      </c:pt>
                      <c:pt idx="75">
                        <c:v>19.75</c:v>
                      </c:pt>
                      <c:pt idx="76">
                        <c:v>19.75</c:v>
                      </c:pt>
                      <c:pt idx="77">
                        <c:v>19.75</c:v>
                      </c:pt>
                      <c:pt idx="78">
                        <c:v>19.5</c:v>
                      </c:pt>
                      <c:pt idx="79">
                        <c:v>19</c:v>
                      </c:pt>
                      <c:pt idx="80">
                        <c:v>18.5</c:v>
                      </c:pt>
                      <c:pt idx="81">
                        <c:v>18</c:v>
                      </c:pt>
                      <c:pt idx="82">
                        <c:v>17.25</c:v>
                      </c:pt>
                      <c:pt idx="83">
                        <c:v>17.25</c:v>
                      </c:pt>
                      <c:pt idx="84">
                        <c:v>16.5</c:v>
                      </c:pt>
                      <c:pt idx="85">
                        <c:v>15.75</c:v>
                      </c:pt>
                      <c:pt idx="86">
                        <c:v>15.25</c:v>
                      </c:pt>
                      <c:pt idx="87">
                        <c:v>15.25</c:v>
                      </c:pt>
                      <c:pt idx="88">
                        <c:v>14.75</c:v>
                      </c:pt>
                      <c:pt idx="89">
                        <c:v>14.249999999999998</c:v>
                      </c:pt>
                      <c:pt idx="90">
                        <c:v>14.249999999999998</c:v>
                      </c:pt>
                      <c:pt idx="91">
                        <c:v>13.750000000000002</c:v>
                      </c:pt>
                      <c:pt idx="92">
                        <c:v>13.25</c:v>
                      </c:pt>
                      <c:pt idx="93">
                        <c:v>13.25</c:v>
                      </c:pt>
                      <c:pt idx="94">
                        <c:v>13</c:v>
                      </c:pt>
                      <c:pt idx="95">
                        <c:v>13</c:v>
                      </c:pt>
                      <c:pt idx="96">
                        <c:v>12.75</c:v>
                      </c:pt>
                      <c:pt idx="97">
                        <c:v>12.5</c:v>
                      </c:pt>
                      <c:pt idx="98">
                        <c:v>12.5</c:v>
                      </c:pt>
                      <c:pt idx="99">
                        <c:v>12</c:v>
                      </c:pt>
                      <c:pt idx="100">
                        <c:v>11.5</c:v>
                      </c:pt>
                      <c:pt idx="101">
                        <c:v>11.5</c:v>
                      </c:pt>
                      <c:pt idx="102">
                        <c:v>11.25</c:v>
                      </c:pt>
                      <c:pt idx="103">
                        <c:v>11.25</c:v>
                      </c:pt>
                      <c:pt idx="104">
                        <c:v>11.25</c:v>
                      </c:pt>
                      <c:pt idx="105">
                        <c:v>11.25</c:v>
                      </c:pt>
                      <c:pt idx="106">
                        <c:v>11.25</c:v>
                      </c:pt>
                      <c:pt idx="107">
                        <c:v>11.25</c:v>
                      </c:pt>
                      <c:pt idx="108">
                        <c:v>11.25</c:v>
                      </c:pt>
                      <c:pt idx="109">
                        <c:v>11.75</c:v>
                      </c:pt>
                      <c:pt idx="110">
                        <c:v>11.75</c:v>
                      </c:pt>
                      <c:pt idx="111">
                        <c:v>12.25</c:v>
                      </c:pt>
                      <c:pt idx="112">
                        <c:v>13</c:v>
                      </c:pt>
                      <c:pt idx="113">
                        <c:v>13</c:v>
                      </c:pt>
                      <c:pt idx="114">
                        <c:v>13.750000000000002</c:v>
                      </c:pt>
                      <c:pt idx="115">
                        <c:v>13.750000000000002</c:v>
                      </c:pt>
                      <c:pt idx="116">
                        <c:v>13.750000000000002</c:v>
                      </c:pt>
                      <c:pt idx="117">
                        <c:v>13.750000000000002</c:v>
                      </c:pt>
                      <c:pt idx="118">
                        <c:v>12.75</c:v>
                      </c:pt>
                      <c:pt idx="119">
                        <c:v>12.75</c:v>
                      </c:pt>
                      <c:pt idx="120">
                        <c:v>11.25</c:v>
                      </c:pt>
                      <c:pt idx="121">
                        <c:v>10.25</c:v>
                      </c:pt>
                      <c:pt idx="122">
                        <c:v>10.25</c:v>
                      </c:pt>
                      <c:pt idx="123">
                        <c:v>9.25</c:v>
                      </c:pt>
                      <c:pt idx="124">
                        <c:v>8.75</c:v>
                      </c:pt>
                      <c:pt idx="125">
                        <c:v>8.75</c:v>
                      </c:pt>
                      <c:pt idx="126">
                        <c:v>8.75</c:v>
                      </c:pt>
                      <c:pt idx="127">
                        <c:v>8.75</c:v>
                      </c:pt>
                      <c:pt idx="128">
                        <c:v>8.75</c:v>
                      </c:pt>
                      <c:pt idx="129">
                        <c:v>8.75</c:v>
                      </c:pt>
                      <c:pt idx="130">
                        <c:v>8.75</c:v>
                      </c:pt>
                      <c:pt idx="131">
                        <c:v>8.75</c:v>
                      </c:pt>
                      <c:pt idx="132">
                        <c:v>8.75</c:v>
                      </c:pt>
                      <c:pt idx="133">
                        <c:v>9.5</c:v>
                      </c:pt>
                      <c:pt idx="134">
                        <c:v>9.5</c:v>
                      </c:pt>
                      <c:pt idx="135">
                        <c:v>10.25</c:v>
                      </c:pt>
                      <c:pt idx="136">
                        <c:v>10.75</c:v>
                      </c:pt>
                      <c:pt idx="137">
                        <c:v>10.75</c:v>
                      </c:pt>
                      <c:pt idx="138">
                        <c:v>10.75</c:v>
                      </c:pt>
                      <c:pt idx="139">
                        <c:v>10.75</c:v>
                      </c:pt>
                      <c:pt idx="140">
                        <c:v>10.75</c:v>
                      </c:pt>
                      <c:pt idx="141">
                        <c:v>10.75</c:v>
                      </c:pt>
                      <c:pt idx="142">
                        <c:v>11.25</c:v>
                      </c:pt>
                      <c:pt idx="143">
                        <c:v>11.25</c:v>
                      </c:pt>
                      <c:pt idx="144">
                        <c:v>11.75</c:v>
                      </c:pt>
                      <c:pt idx="145">
                        <c:v>12</c:v>
                      </c:pt>
                      <c:pt idx="146">
                        <c:v>12</c:v>
                      </c:pt>
                      <c:pt idx="147">
                        <c:v>12.25</c:v>
                      </c:pt>
                      <c:pt idx="148">
                        <c:v>12.5</c:v>
                      </c:pt>
                      <c:pt idx="149">
                        <c:v>12</c:v>
                      </c:pt>
                      <c:pt idx="150">
                        <c:v>12</c:v>
                      </c:pt>
                      <c:pt idx="151">
                        <c:v>11.5</c:v>
                      </c:pt>
                      <c:pt idx="152">
                        <c:v>11</c:v>
                      </c:pt>
                      <c:pt idx="153">
                        <c:v>11</c:v>
                      </c:pt>
                      <c:pt idx="154">
                        <c:v>10.5</c:v>
                      </c:pt>
                      <c:pt idx="155">
                        <c:v>10.5</c:v>
                      </c:pt>
                      <c:pt idx="156">
                        <c:v>9.75</c:v>
                      </c:pt>
                      <c:pt idx="157">
                        <c:v>9</c:v>
                      </c:pt>
                      <c:pt idx="158">
                        <c:v>8.5</c:v>
                      </c:pt>
                      <c:pt idx="159">
                        <c:v>8.5</c:v>
                      </c:pt>
                      <c:pt idx="160">
                        <c:v>8</c:v>
                      </c:pt>
                      <c:pt idx="161">
                        <c:v>7.5</c:v>
                      </c:pt>
                      <c:pt idx="162">
                        <c:v>7.5</c:v>
                      </c:pt>
                      <c:pt idx="163">
                        <c:v>7.2499999999999991</c:v>
                      </c:pt>
                      <c:pt idx="164">
                        <c:v>7.2499999999999991</c:v>
                      </c:pt>
                      <c:pt idx="165">
                        <c:v>7.2499999999999991</c:v>
                      </c:pt>
                      <c:pt idx="166">
                        <c:v>7.2499999999999991</c:v>
                      </c:pt>
                      <c:pt idx="167">
                        <c:v>7.2499999999999991</c:v>
                      </c:pt>
                      <c:pt idx="168">
                        <c:v>7.2499999999999991</c:v>
                      </c:pt>
                      <c:pt idx="169">
                        <c:v>7.5</c:v>
                      </c:pt>
                      <c:pt idx="170">
                        <c:v>8</c:v>
                      </c:pt>
                      <c:pt idx="171">
                        <c:v>8</c:v>
                      </c:pt>
                      <c:pt idx="172">
                        <c:v>8.5</c:v>
                      </c:pt>
                      <c:pt idx="173">
                        <c:v>9</c:v>
                      </c:pt>
                      <c:pt idx="174">
                        <c:v>9</c:v>
                      </c:pt>
                      <c:pt idx="175">
                        <c:v>9.5</c:v>
                      </c:pt>
                      <c:pt idx="176">
                        <c:v>10</c:v>
                      </c:pt>
                      <c:pt idx="177">
                        <c:v>10</c:v>
                      </c:pt>
                      <c:pt idx="178">
                        <c:v>10.5</c:v>
                      </c:pt>
                      <c:pt idx="179">
                        <c:v>10.75</c:v>
                      </c:pt>
                      <c:pt idx="180">
                        <c:v>10.75</c:v>
                      </c:pt>
                      <c:pt idx="181">
                        <c:v>11</c:v>
                      </c:pt>
                      <c:pt idx="182">
                        <c:v>11</c:v>
                      </c:pt>
                      <c:pt idx="183">
                        <c:v>11</c:v>
                      </c:pt>
                      <c:pt idx="184">
                        <c:v>11</c:v>
                      </c:pt>
                      <c:pt idx="185">
                        <c:v>11</c:v>
                      </c:pt>
                      <c:pt idx="186">
                        <c:v>11</c:v>
                      </c:pt>
                      <c:pt idx="187">
                        <c:v>11.25</c:v>
                      </c:pt>
                      <c:pt idx="188">
                        <c:v>11.25</c:v>
                      </c:pt>
                      <c:pt idx="189">
                        <c:v>11.75</c:v>
                      </c:pt>
                      <c:pt idx="190">
                        <c:v>12.25</c:v>
                      </c:pt>
                      <c:pt idx="191">
                        <c:v>12.25</c:v>
                      </c:pt>
                      <c:pt idx="192">
                        <c:v>12.75</c:v>
                      </c:pt>
                      <c:pt idx="193">
                        <c:v>13.25</c:v>
                      </c:pt>
                      <c:pt idx="194">
                        <c:v>13.25</c:v>
                      </c:pt>
                      <c:pt idx="195">
                        <c:v>13.750000000000002</c:v>
                      </c:pt>
                      <c:pt idx="196">
                        <c:v>14.249999999999998</c:v>
                      </c:pt>
                      <c:pt idx="197">
                        <c:v>14.249999999999998</c:v>
                      </c:pt>
                      <c:pt idx="198">
                        <c:v>14.249999999999998</c:v>
                      </c:pt>
                      <c:pt idx="199">
                        <c:v>14.249999999999998</c:v>
                      </c:pt>
                      <c:pt idx="200">
                        <c:v>14.249999999999998</c:v>
                      </c:pt>
                      <c:pt idx="201">
                        <c:v>14.249999999999998</c:v>
                      </c:pt>
                      <c:pt idx="202">
                        <c:v>14.249999999999998</c:v>
                      </c:pt>
                      <c:pt idx="203">
                        <c:v>14.249999999999998</c:v>
                      </c:pt>
                      <c:pt idx="204">
                        <c:v>14.249999999999998</c:v>
                      </c:pt>
                      <c:pt idx="205">
                        <c:v>14.249999999999998</c:v>
                      </c:pt>
                      <c:pt idx="206">
                        <c:v>14.249999999999998</c:v>
                      </c:pt>
                      <c:pt idx="207">
                        <c:v>14.249999999999998</c:v>
                      </c:pt>
                      <c:pt idx="208">
                        <c:v>14.249999999999998</c:v>
                      </c:pt>
                      <c:pt idx="209">
                        <c:v>14.249999999999998</c:v>
                      </c:pt>
                      <c:pt idx="210">
                        <c:v>14.249999999999998</c:v>
                      </c:pt>
                      <c:pt idx="211">
                        <c:v>14.000000000000002</c:v>
                      </c:pt>
                      <c:pt idx="212">
                        <c:v>13.750000000000002</c:v>
                      </c:pt>
                      <c:pt idx="213">
                        <c:v>13.750000000000002</c:v>
                      </c:pt>
                      <c:pt idx="214">
                        <c:v>13</c:v>
                      </c:pt>
                      <c:pt idx="215">
                        <c:v>12.25</c:v>
                      </c:pt>
                      <c:pt idx="216">
                        <c:v>12.25</c:v>
                      </c:pt>
                      <c:pt idx="217">
                        <c:v>11.25</c:v>
                      </c:pt>
                      <c:pt idx="218">
                        <c:v>10.25</c:v>
                      </c:pt>
                      <c:pt idx="219">
                        <c:v>10.25</c:v>
                      </c:pt>
                      <c:pt idx="220">
                        <c:v>9.25</c:v>
                      </c:pt>
                      <c:pt idx="221">
                        <c:v>9.25</c:v>
                      </c:pt>
                      <c:pt idx="222">
                        <c:v>8.25</c:v>
                      </c:pt>
                      <c:pt idx="223">
                        <c:v>7.5</c:v>
                      </c:pt>
                      <c:pt idx="224">
                        <c:v>7.5</c:v>
                      </c:pt>
                      <c:pt idx="225">
                        <c:v>7.0000000000000009</c:v>
                      </c:pt>
                      <c:pt idx="226">
                        <c:v>7.0000000000000009</c:v>
                      </c:pt>
                      <c:pt idx="227">
                        <c:v>6.75</c:v>
                      </c:pt>
                      <c:pt idx="228">
                        <c:v>6.5</c:v>
                      </c:pt>
                      <c:pt idx="229">
                        <c:v>6.5</c:v>
                      </c:pt>
                      <c:pt idx="230">
                        <c:v>6.5</c:v>
                      </c:pt>
                      <c:pt idx="231">
                        <c:v>6.5</c:v>
                      </c:pt>
                      <c:pt idx="232">
                        <c:v>6.5</c:v>
                      </c:pt>
                      <c:pt idx="233">
                        <c:v>6.5</c:v>
                      </c:pt>
                      <c:pt idx="234">
                        <c:v>6.5</c:v>
                      </c:pt>
                      <c:pt idx="235">
                        <c:v>6.5</c:v>
                      </c:pt>
                      <c:pt idx="236">
                        <c:v>6.5</c:v>
                      </c:pt>
                      <c:pt idx="237">
                        <c:v>6.5</c:v>
                      </c:pt>
                      <c:pt idx="238">
                        <c:v>6.5</c:v>
                      </c:pt>
                      <c:pt idx="239">
                        <c:v>6.5</c:v>
                      </c:pt>
                      <c:pt idx="240">
                        <c:v>6.5</c:v>
                      </c:pt>
                      <c:pt idx="241">
                        <c:v>6.5</c:v>
                      </c:pt>
                      <c:pt idx="242">
                        <c:v>6.5</c:v>
                      </c:pt>
                      <c:pt idx="243">
                        <c:v>6.5</c:v>
                      </c:pt>
                      <c:pt idx="244">
                        <c:v>6</c:v>
                      </c:pt>
                      <c:pt idx="245">
                        <c:v>6</c:v>
                      </c:pt>
                      <c:pt idx="246">
                        <c:v>5.5</c:v>
                      </c:pt>
                      <c:pt idx="247">
                        <c:v>5</c:v>
                      </c:pt>
                      <c:pt idx="248">
                        <c:v>5</c:v>
                      </c:pt>
                      <c:pt idx="249">
                        <c:v>4.5</c:v>
                      </c:pt>
                      <c:pt idx="250">
                        <c:v>4.5</c:v>
                      </c:pt>
                      <c:pt idx="251">
                        <c:v>4.25</c:v>
                      </c:pt>
                      <c:pt idx="252">
                        <c:v>3.75</c:v>
                      </c:pt>
                      <c:pt idx="253">
                        <c:v>3.75</c:v>
                      </c:pt>
                      <c:pt idx="254">
                        <c:v>3</c:v>
                      </c:pt>
                      <c:pt idx="255">
                        <c:v>2.25</c:v>
                      </c:pt>
                      <c:pt idx="256">
                        <c:v>2.25</c:v>
                      </c:pt>
                      <c:pt idx="257">
                        <c:v>2</c:v>
                      </c:pt>
                      <c:pt idx="258">
                        <c:v>2</c:v>
                      </c:pt>
                      <c:pt idx="259">
                        <c:v>2</c:v>
                      </c:pt>
                      <c:pt idx="260">
                        <c:v>2</c:v>
                      </c:pt>
                      <c:pt idx="261">
                        <c:v>2</c:v>
                      </c:pt>
                      <c:pt idx="262">
                        <c:v>2</c:v>
                      </c:pt>
                      <c:pt idx="263">
                        <c:v>2</c:v>
                      </c:pt>
                      <c:pt idx="264">
                        <c:v>2.75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22-6FDD-4EED-A33F-7FC2960098A8}"/>
                  </c:ext>
                </c:extLst>
              </c15:ser>
            </c15:filteredLineSeries>
            <c15:filteredLineSeries>
              <c15:ser>
                <c:idx val="12"/>
                <c:order val="4"/>
                <c:tx>
                  <c:v> Baseline scenario</c:v>
                </c:tx>
                <c:spPr>
                  <a:ln w="28575" cap="rnd">
                    <a:solidFill>
                      <a:schemeClr val="accent1">
                        <a:lumMod val="80000"/>
                        <a:lumOff val="20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dPt>
                  <c:idx val="158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23-6FDD-4EED-A33F-7FC2960098A8}"/>
                    </c:ext>
                  </c:extLst>
                </c:dPt>
                <c:dPt>
                  <c:idx val="176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24-6FDD-4EED-A33F-7FC2960098A8}"/>
                    </c:ext>
                  </c:extLst>
                </c:dPt>
                <c:dPt>
                  <c:idx val="180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25-6FDD-4EED-A33F-7FC2960098A8}"/>
                    </c:ext>
                  </c:extLst>
                </c:dPt>
                <c:dPt>
                  <c:idx val="181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26-6FDD-4EED-A33F-7FC2960098A8}"/>
                    </c:ext>
                  </c:extLst>
                </c:dPt>
                <c:dPt>
                  <c:idx val="182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27-6FDD-4EED-A33F-7FC2960098A8}"/>
                    </c:ext>
                  </c:extLst>
                </c:dPt>
                <c:dPt>
                  <c:idx val="190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28-6FDD-4EED-A33F-7FC2960098A8}"/>
                    </c:ext>
                  </c:extLst>
                </c:dPt>
                <c:dPt>
                  <c:idx val="215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29-6FDD-4EED-A33F-7FC2960098A8}"/>
                    </c:ext>
                  </c:extLst>
                </c:dPt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'Dados Mensais'!$A$240:$A$842</c15:sqref>
                        </c15:formulaRef>
                      </c:ext>
                    </c:extLst>
                    <c:numCache>
                      <c:formatCode>mmm\-yy</c:formatCode>
                      <c:ptCount val="603"/>
                      <c:pt idx="0">
                        <c:v>36220</c:v>
                      </c:pt>
                      <c:pt idx="1">
                        <c:v>36251</c:v>
                      </c:pt>
                      <c:pt idx="2">
                        <c:v>36281</c:v>
                      </c:pt>
                      <c:pt idx="3">
                        <c:v>36312</c:v>
                      </c:pt>
                      <c:pt idx="4">
                        <c:v>36342</c:v>
                      </c:pt>
                      <c:pt idx="5">
                        <c:v>36373</c:v>
                      </c:pt>
                      <c:pt idx="6">
                        <c:v>36404</c:v>
                      </c:pt>
                      <c:pt idx="7">
                        <c:v>36434</c:v>
                      </c:pt>
                      <c:pt idx="8">
                        <c:v>36465</c:v>
                      </c:pt>
                      <c:pt idx="9">
                        <c:v>36495</c:v>
                      </c:pt>
                      <c:pt idx="10">
                        <c:v>36526</c:v>
                      </c:pt>
                      <c:pt idx="11">
                        <c:v>36557</c:v>
                      </c:pt>
                      <c:pt idx="12">
                        <c:v>36586</c:v>
                      </c:pt>
                      <c:pt idx="13">
                        <c:v>36617</c:v>
                      </c:pt>
                      <c:pt idx="14">
                        <c:v>36647</c:v>
                      </c:pt>
                      <c:pt idx="15">
                        <c:v>36678</c:v>
                      </c:pt>
                      <c:pt idx="16">
                        <c:v>36708</c:v>
                      </c:pt>
                      <c:pt idx="17">
                        <c:v>36739</c:v>
                      </c:pt>
                      <c:pt idx="18">
                        <c:v>36770</c:v>
                      </c:pt>
                      <c:pt idx="19">
                        <c:v>36800</c:v>
                      </c:pt>
                      <c:pt idx="20">
                        <c:v>36831</c:v>
                      </c:pt>
                      <c:pt idx="21">
                        <c:v>36861</c:v>
                      </c:pt>
                      <c:pt idx="22">
                        <c:v>36892</c:v>
                      </c:pt>
                      <c:pt idx="23">
                        <c:v>36923</c:v>
                      </c:pt>
                      <c:pt idx="24">
                        <c:v>36951</c:v>
                      </c:pt>
                      <c:pt idx="25">
                        <c:v>36982</c:v>
                      </c:pt>
                      <c:pt idx="26">
                        <c:v>37012</c:v>
                      </c:pt>
                      <c:pt idx="27">
                        <c:v>37043</c:v>
                      </c:pt>
                      <c:pt idx="28">
                        <c:v>37073</c:v>
                      </c:pt>
                      <c:pt idx="29">
                        <c:v>37104</c:v>
                      </c:pt>
                      <c:pt idx="30">
                        <c:v>37135</c:v>
                      </c:pt>
                      <c:pt idx="31">
                        <c:v>37165</c:v>
                      </c:pt>
                      <c:pt idx="32">
                        <c:v>37196</c:v>
                      </c:pt>
                      <c:pt idx="33">
                        <c:v>37226</c:v>
                      </c:pt>
                      <c:pt idx="34">
                        <c:v>37257</c:v>
                      </c:pt>
                      <c:pt idx="35">
                        <c:v>37288</c:v>
                      </c:pt>
                      <c:pt idx="36">
                        <c:v>37316</c:v>
                      </c:pt>
                      <c:pt idx="37">
                        <c:v>37347</c:v>
                      </c:pt>
                      <c:pt idx="38">
                        <c:v>37377</c:v>
                      </c:pt>
                      <c:pt idx="39">
                        <c:v>37408</c:v>
                      </c:pt>
                      <c:pt idx="40">
                        <c:v>37438</c:v>
                      </c:pt>
                      <c:pt idx="41">
                        <c:v>37469</c:v>
                      </c:pt>
                      <c:pt idx="42">
                        <c:v>37500</c:v>
                      </c:pt>
                      <c:pt idx="43">
                        <c:v>37530</c:v>
                      </c:pt>
                      <c:pt idx="44">
                        <c:v>37561</c:v>
                      </c:pt>
                      <c:pt idx="45">
                        <c:v>37591</c:v>
                      </c:pt>
                      <c:pt idx="46">
                        <c:v>37622</c:v>
                      </c:pt>
                      <c:pt idx="47">
                        <c:v>37653</c:v>
                      </c:pt>
                      <c:pt idx="48">
                        <c:v>37681</c:v>
                      </c:pt>
                      <c:pt idx="49">
                        <c:v>37712</c:v>
                      </c:pt>
                      <c:pt idx="50">
                        <c:v>37742</c:v>
                      </c:pt>
                      <c:pt idx="51">
                        <c:v>37773</c:v>
                      </c:pt>
                      <c:pt idx="52">
                        <c:v>37803</c:v>
                      </c:pt>
                      <c:pt idx="53">
                        <c:v>37834</c:v>
                      </c:pt>
                      <c:pt idx="54">
                        <c:v>37865</c:v>
                      </c:pt>
                      <c:pt idx="55">
                        <c:v>37895</c:v>
                      </c:pt>
                      <c:pt idx="56">
                        <c:v>37926</c:v>
                      </c:pt>
                      <c:pt idx="57">
                        <c:v>37956</c:v>
                      </c:pt>
                      <c:pt idx="58">
                        <c:v>37987</c:v>
                      </c:pt>
                      <c:pt idx="59">
                        <c:v>38018</c:v>
                      </c:pt>
                      <c:pt idx="60">
                        <c:v>38047</c:v>
                      </c:pt>
                      <c:pt idx="61">
                        <c:v>38078</c:v>
                      </c:pt>
                      <c:pt idx="62">
                        <c:v>38108</c:v>
                      </c:pt>
                      <c:pt idx="63">
                        <c:v>38139</c:v>
                      </c:pt>
                      <c:pt idx="64">
                        <c:v>38169</c:v>
                      </c:pt>
                      <c:pt idx="65">
                        <c:v>38200</c:v>
                      </c:pt>
                      <c:pt idx="66">
                        <c:v>38231</c:v>
                      </c:pt>
                      <c:pt idx="67">
                        <c:v>38261</c:v>
                      </c:pt>
                      <c:pt idx="68">
                        <c:v>38292</c:v>
                      </c:pt>
                      <c:pt idx="69">
                        <c:v>38322</c:v>
                      </c:pt>
                      <c:pt idx="70">
                        <c:v>38353</c:v>
                      </c:pt>
                      <c:pt idx="71">
                        <c:v>38384</c:v>
                      </c:pt>
                      <c:pt idx="72">
                        <c:v>38412</c:v>
                      </c:pt>
                      <c:pt idx="73">
                        <c:v>38443</c:v>
                      </c:pt>
                      <c:pt idx="74">
                        <c:v>38473</c:v>
                      </c:pt>
                      <c:pt idx="75">
                        <c:v>38504</c:v>
                      </c:pt>
                      <c:pt idx="76">
                        <c:v>38534</c:v>
                      </c:pt>
                      <c:pt idx="77">
                        <c:v>38565</c:v>
                      </c:pt>
                      <c:pt idx="78">
                        <c:v>38596</c:v>
                      </c:pt>
                      <c:pt idx="79">
                        <c:v>38626</c:v>
                      </c:pt>
                      <c:pt idx="80">
                        <c:v>38657</c:v>
                      </c:pt>
                      <c:pt idx="81">
                        <c:v>38687</c:v>
                      </c:pt>
                      <c:pt idx="82">
                        <c:v>38718</c:v>
                      </c:pt>
                      <c:pt idx="83">
                        <c:v>38749</c:v>
                      </c:pt>
                      <c:pt idx="84">
                        <c:v>38777</c:v>
                      </c:pt>
                      <c:pt idx="85">
                        <c:v>38808</c:v>
                      </c:pt>
                      <c:pt idx="86">
                        <c:v>38838</c:v>
                      </c:pt>
                      <c:pt idx="87">
                        <c:v>38869</c:v>
                      </c:pt>
                      <c:pt idx="88">
                        <c:v>38899</c:v>
                      </c:pt>
                      <c:pt idx="89">
                        <c:v>38930</c:v>
                      </c:pt>
                      <c:pt idx="90">
                        <c:v>38961</c:v>
                      </c:pt>
                      <c:pt idx="91">
                        <c:v>38991</c:v>
                      </c:pt>
                      <c:pt idx="92">
                        <c:v>39022</c:v>
                      </c:pt>
                      <c:pt idx="93">
                        <c:v>39052</c:v>
                      </c:pt>
                      <c:pt idx="94">
                        <c:v>39083</c:v>
                      </c:pt>
                      <c:pt idx="95">
                        <c:v>39114</c:v>
                      </c:pt>
                      <c:pt idx="96">
                        <c:v>39142</c:v>
                      </c:pt>
                      <c:pt idx="97">
                        <c:v>39173</c:v>
                      </c:pt>
                      <c:pt idx="98">
                        <c:v>39203</c:v>
                      </c:pt>
                      <c:pt idx="99">
                        <c:v>39234</c:v>
                      </c:pt>
                      <c:pt idx="100">
                        <c:v>39264</c:v>
                      </c:pt>
                      <c:pt idx="101">
                        <c:v>39295</c:v>
                      </c:pt>
                      <c:pt idx="102">
                        <c:v>39326</c:v>
                      </c:pt>
                      <c:pt idx="103">
                        <c:v>39356</c:v>
                      </c:pt>
                      <c:pt idx="104">
                        <c:v>39387</c:v>
                      </c:pt>
                      <c:pt idx="105">
                        <c:v>39417</c:v>
                      </c:pt>
                      <c:pt idx="106">
                        <c:v>39448</c:v>
                      </c:pt>
                      <c:pt idx="107">
                        <c:v>39479</c:v>
                      </c:pt>
                      <c:pt idx="108">
                        <c:v>39508</c:v>
                      </c:pt>
                      <c:pt idx="109">
                        <c:v>39539</c:v>
                      </c:pt>
                      <c:pt idx="110">
                        <c:v>39569</c:v>
                      </c:pt>
                      <c:pt idx="111">
                        <c:v>39600</c:v>
                      </c:pt>
                      <c:pt idx="112">
                        <c:v>39630</c:v>
                      </c:pt>
                      <c:pt idx="113">
                        <c:v>39661</c:v>
                      </c:pt>
                      <c:pt idx="114">
                        <c:v>39692</c:v>
                      </c:pt>
                      <c:pt idx="115">
                        <c:v>39722</c:v>
                      </c:pt>
                      <c:pt idx="116">
                        <c:v>39753</c:v>
                      </c:pt>
                      <c:pt idx="117">
                        <c:v>39783</c:v>
                      </c:pt>
                      <c:pt idx="118">
                        <c:v>39814</c:v>
                      </c:pt>
                      <c:pt idx="119">
                        <c:v>39845</c:v>
                      </c:pt>
                      <c:pt idx="120">
                        <c:v>39873</c:v>
                      </c:pt>
                      <c:pt idx="121">
                        <c:v>39904</c:v>
                      </c:pt>
                      <c:pt idx="122">
                        <c:v>39934</c:v>
                      </c:pt>
                      <c:pt idx="123">
                        <c:v>39965</c:v>
                      </c:pt>
                      <c:pt idx="124">
                        <c:v>39995</c:v>
                      </c:pt>
                      <c:pt idx="125">
                        <c:v>40026</c:v>
                      </c:pt>
                      <c:pt idx="126">
                        <c:v>40057</c:v>
                      </c:pt>
                      <c:pt idx="127">
                        <c:v>40087</c:v>
                      </c:pt>
                      <c:pt idx="128">
                        <c:v>40118</c:v>
                      </c:pt>
                      <c:pt idx="129">
                        <c:v>40148</c:v>
                      </c:pt>
                      <c:pt idx="130">
                        <c:v>40179</c:v>
                      </c:pt>
                      <c:pt idx="131">
                        <c:v>40210</c:v>
                      </c:pt>
                      <c:pt idx="132">
                        <c:v>40238</c:v>
                      </c:pt>
                      <c:pt idx="133">
                        <c:v>40269</c:v>
                      </c:pt>
                      <c:pt idx="134">
                        <c:v>40299</c:v>
                      </c:pt>
                      <c:pt idx="135">
                        <c:v>40330</c:v>
                      </c:pt>
                      <c:pt idx="136">
                        <c:v>40360</c:v>
                      </c:pt>
                      <c:pt idx="137">
                        <c:v>40391</c:v>
                      </c:pt>
                      <c:pt idx="138">
                        <c:v>40422</c:v>
                      </c:pt>
                      <c:pt idx="139">
                        <c:v>40452</c:v>
                      </c:pt>
                      <c:pt idx="140">
                        <c:v>40483</c:v>
                      </c:pt>
                      <c:pt idx="141">
                        <c:v>40513</c:v>
                      </c:pt>
                      <c:pt idx="142">
                        <c:v>40544</c:v>
                      </c:pt>
                      <c:pt idx="143">
                        <c:v>40575</c:v>
                      </c:pt>
                      <c:pt idx="144">
                        <c:v>40603</c:v>
                      </c:pt>
                      <c:pt idx="145">
                        <c:v>40634</c:v>
                      </c:pt>
                      <c:pt idx="146">
                        <c:v>40664</c:v>
                      </c:pt>
                      <c:pt idx="147">
                        <c:v>40695</c:v>
                      </c:pt>
                      <c:pt idx="148">
                        <c:v>40725</c:v>
                      </c:pt>
                      <c:pt idx="149">
                        <c:v>40756</c:v>
                      </c:pt>
                      <c:pt idx="150">
                        <c:v>40787</c:v>
                      </c:pt>
                      <c:pt idx="151">
                        <c:v>40817</c:v>
                      </c:pt>
                      <c:pt idx="152">
                        <c:v>40848</c:v>
                      </c:pt>
                      <c:pt idx="153">
                        <c:v>40878</c:v>
                      </c:pt>
                      <c:pt idx="154">
                        <c:v>40909</c:v>
                      </c:pt>
                      <c:pt idx="155">
                        <c:v>40940</c:v>
                      </c:pt>
                      <c:pt idx="156">
                        <c:v>40969</c:v>
                      </c:pt>
                      <c:pt idx="157">
                        <c:v>41000</c:v>
                      </c:pt>
                      <c:pt idx="158">
                        <c:v>41030</c:v>
                      </c:pt>
                      <c:pt idx="159">
                        <c:v>41061</c:v>
                      </c:pt>
                      <c:pt idx="160">
                        <c:v>41091</c:v>
                      </c:pt>
                      <c:pt idx="161">
                        <c:v>41122</c:v>
                      </c:pt>
                      <c:pt idx="162">
                        <c:v>41153</c:v>
                      </c:pt>
                      <c:pt idx="163">
                        <c:v>41183</c:v>
                      </c:pt>
                      <c:pt idx="164">
                        <c:v>41214</c:v>
                      </c:pt>
                      <c:pt idx="165">
                        <c:v>41244</c:v>
                      </c:pt>
                      <c:pt idx="166">
                        <c:v>41275</c:v>
                      </c:pt>
                      <c:pt idx="167">
                        <c:v>41306</c:v>
                      </c:pt>
                      <c:pt idx="168">
                        <c:v>41334</c:v>
                      </c:pt>
                      <c:pt idx="169">
                        <c:v>41365</c:v>
                      </c:pt>
                      <c:pt idx="170">
                        <c:v>41395</c:v>
                      </c:pt>
                      <c:pt idx="171">
                        <c:v>41426</c:v>
                      </c:pt>
                      <c:pt idx="172">
                        <c:v>41456</c:v>
                      </c:pt>
                      <c:pt idx="173">
                        <c:v>41487</c:v>
                      </c:pt>
                      <c:pt idx="174">
                        <c:v>41518</c:v>
                      </c:pt>
                      <c:pt idx="175">
                        <c:v>41548</c:v>
                      </c:pt>
                      <c:pt idx="176">
                        <c:v>41579</c:v>
                      </c:pt>
                      <c:pt idx="177">
                        <c:v>41609</c:v>
                      </c:pt>
                      <c:pt idx="178">
                        <c:v>41640</c:v>
                      </c:pt>
                      <c:pt idx="179">
                        <c:v>41671</c:v>
                      </c:pt>
                      <c:pt idx="180">
                        <c:v>41699</c:v>
                      </c:pt>
                      <c:pt idx="181">
                        <c:v>41730</c:v>
                      </c:pt>
                      <c:pt idx="182">
                        <c:v>41760</c:v>
                      </c:pt>
                      <c:pt idx="183">
                        <c:v>41791</c:v>
                      </c:pt>
                      <c:pt idx="184">
                        <c:v>41821</c:v>
                      </c:pt>
                      <c:pt idx="185">
                        <c:v>41852</c:v>
                      </c:pt>
                      <c:pt idx="186">
                        <c:v>41883</c:v>
                      </c:pt>
                      <c:pt idx="187">
                        <c:v>41913</c:v>
                      </c:pt>
                      <c:pt idx="188">
                        <c:v>41944</c:v>
                      </c:pt>
                      <c:pt idx="189">
                        <c:v>41974</c:v>
                      </c:pt>
                      <c:pt idx="190">
                        <c:v>42005</c:v>
                      </c:pt>
                      <c:pt idx="191">
                        <c:v>42036</c:v>
                      </c:pt>
                      <c:pt idx="192">
                        <c:v>42064</c:v>
                      </c:pt>
                      <c:pt idx="193">
                        <c:v>42095</c:v>
                      </c:pt>
                      <c:pt idx="194">
                        <c:v>42125</c:v>
                      </c:pt>
                      <c:pt idx="195">
                        <c:v>42156</c:v>
                      </c:pt>
                      <c:pt idx="196">
                        <c:v>42186</c:v>
                      </c:pt>
                      <c:pt idx="197">
                        <c:v>42217</c:v>
                      </c:pt>
                      <c:pt idx="198">
                        <c:v>42248</c:v>
                      </c:pt>
                      <c:pt idx="199">
                        <c:v>42278</c:v>
                      </c:pt>
                      <c:pt idx="200">
                        <c:v>42309</c:v>
                      </c:pt>
                      <c:pt idx="201">
                        <c:v>42339</c:v>
                      </c:pt>
                      <c:pt idx="202">
                        <c:v>42370</c:v>
                      </c:pt>
                      <c:pt idx="203">
                        <c:v>42401</c:v>
                      </c:pt>
                      <c:pt idx="204">
                        <c:v>42430</c:v>
                      </c:pt>
                      <c:pt idx="205">
                        <c:v>42461</c:v>
                      </c:pt>
                      <c:pt idx="206">
                        <c:v>42491</c:v>
                      </c:pt>
                      <c:pt idx="207">
                        <c:v>42522</c:v>
                      </c:pt>
                      <c:pt idx="208">
                        <c:v>42552</c:v>
                      </c:pt>
                      <c:pt idx="209">
                        <c:v>42583</c:v>
                      </c:pt>
                      <c:pt idx="210">
                        <c:v>42614</c:v>
                      </c:pt>
                      <c:pt idx="211">
                        <c:v>42644</c:v>
                      </c:pt>
                      <c:pt idx="212">
                        <c:v>42675</c:v>
                      </c:pt>
                      <c:pt idx="213">
                        <c:v>42705</c:v>
                      </c:pt>
                      <c:pt idx="214">
                        <c:v>42736</c:v>
                      </c:pt>
                      <c:pt idx="215">
                        <c:v>42767</c:v>
                      </c:pt>
                      <c:pt idx="216">
                        <c:v>42795</c:v>
                      </c:pt>
                      <c:pt idx="217">
                        <c:v>42826</c:v>
                      </c:pt>
                      <c:pt idx="218">
                        <c:v>42856</c:v>
                      </c:pt>
                      <c:pt idx="219">
                        <c:v>42887</c:v>
                      </c:pt>
                      <c:pt idx="220">
                        <c:v>42917</c:v>
                      </c:pt>
                      <c:pt idx="221">
                        <c:v>42948</c:v>
                      </c:pt>
                      <c:pt idx="222">
                        <c:v>42979</c:v>
                      </c:pt>
                      <c:pt idx="223">
                        <c:v>43009</c:v>
                      </c:pt>
                      <c:pt idx="224">
                        <c:v>43040</c:v>
                      </c:pt>
                      <c:pt idx="225">
                        <c:v>43070</c:v>
                      </c:pt>
                      <c:pt idx="226">
                        <c:v>43101</c:v>
                      </c:pt>
                      <c:pt idx="227">
                        <c:v>43132</c:v>
                      </c:pt>
                      <c:pt idx="228">
                        <c:v>43160</c:v>
                      </c:pt>
                      <c:pt idx="229">
                        <c:v>43191</c:v>
                      </c:pt>
                      <c:pt idx="230">
                        <c:v>43221</c:v>
                      </c:pt>
                      <c:pt idx="231">
                        <c:v>43252</c:v>
                      </c:pt>
                      <c:pt idx="232">
                        <c:v>43282</c:v>
                      </c:pt>
                      <c:pt idx="233">
                        <c:v>43313</c:v>
                      </c:pt>
                      <c:pt idx="234">
                        <c:v>43344</c:v>
                      </c:pt>
                      <c:pt idx="235">
                        <c:v>43374</c:v>
                      </c:pt>
                      <c:pt idx="236">
                        <c:v>43405</c:v>
                      </c:pt>
                      <c:pt idx="237">
                        <c:v>43435</c:v>
                      </c:pt>
                      <c:pt idx="238">
                        <c:v>43466</c:v>
                      </c:pt>
                      <c:pt idx="239">
                        <c:v>43497</c:v>
                      </c:pt>
                      <c:pt idx="240">
                        <c:v>43525</c:v>
                      </c:pt>
                      <c:pt idx="241">
                        <c:v>43556</c:v>
                      </c:pt>
                      <c:pt idx="242">
                        <c:v>43586</c:v>
                      </c:pt>
                      <c:pt idx="243">
                        <c:v>43617</c:v>
                      </c:pt>
                      <c:pt idx="244">
                        <c:v>43647</c:v>
                      </c:pt>
                      <c:pt idx="245">
                        <c:v>43678</c:v>
                      </c:pt>
                      <c:pt idx="246">
                        <c:v>43709</c:v>
                      </c:pt>
                      <c:pt idx="247">
                        <c:v>43739</c:v>
                      </c:pt>
                      <c:pt idx="248">
                        <c:v>43770</c:v>
                      </c:pt>
                      <c:pt idx="249">
                        <c:v>43800</c:v>
                      </c:pt>
                      <c:pt idx="250">
                        <c:v>43831</c:v>
                      </c:pt>
                      <c:pt idx="251">
                        <c:v>43862</c:v>
                      </c:pt>
                      <c:pt idx="252">
                        <c:v>43891</c:v>
                      </c:pt>
                      <c:pt idx="253">
                        <c:v>43922</c:v>
                      </c:pt>
                      <c:pt idx="254">
                        <c:v>43952</c:v>
                      </c:pt>
                      <c:pt idx="255">
                        <c:v>43983</c:v>
                      </c:pt>
                      <c:pt idx="256">
                        <c:v>44013</c:v>
                      </c:pt>
                      <c:pt idx="257">
                        <c:v>44044</c:v>
                      </c:pt>
                      <c:pt idx="258">
                        <c:v>44075</c:v>
                      </c:pt>
                      <c:pt idx="259">
                        <c:v>44105</c:v>
                      </c:pt>
                      <c:pt idx="260">
                        <c:v>44136</c:v>
                      </c:pt>
                      <c:pt idx="261">
                        <c:v>44166</c:v>
                      </c:pt>
                      <c:pt idx="262">
                        <c:v>44197</c:v>
                      </c:pt>
                      <c:pt idx="263">
                        <c:v>44228</c:v>
                      </c:pt>
                      <c:pt idx="264">
                        <c:v>44256</c:v>
                      </c:pt>
                      <c:pt idx="265">
                        <c:v>44287</c:v>
                      </c:pt>
                      <c:pt idx="266">
                        <c:v>44317</c:v>
                      </c:pt>
                      <c:pt idx="267">
                        <c:v>44348</c:v>
                      </c:pt>
                      <c:pt idx="268">
                        <c:v>44378</c:v>
                      </c:pt>
                      <c:pt idx="269">
                        <c:v>44409</c:v>
                      </c:pt>
                      <c:pt idx="270">
                        <c:v>44440</c:v>
                      </c:pt>
                      <c:pt idx="271">
                        <c:v>44470</c:v>
                      </c:pt>
                      <c:pt idx="272">
                        <c:v>44501</c:v>
                      </c:pt>
                      <c:pt idx="273">
                        <c:v>44531</c:v>
                      </c:pt>
                      <c:pt idx="274">
                        <c:v>44562</c:v>
                      </c:pt>
                      <c:pt idx="275">
                        <c:v>44593</c:v>
                      </c:pt>
                      <c:pt idx="276">
                        <c:v>44621</c:v>
                      </c:pt>
                      <c:pt idx="277">
                        <c:v>44652</c:v>
                      </c:pt>
                      <c:pt idx="278">
                        <c:v>44682</c:v>
                      </c:pt>
                      <c:pt idx="279">
                        <c:v>44713</c:v>
                      </c:pt>
                      <c:pt idx="280">
                        <c:v>44743</c:v>
                      </c:pt>
                      <c:pt idx="281">
                        <c:v>44774</c:v>
                      </c:pt>
                      <c:pt idx="282">
                        <c:v>44805</c:v>
                      </c:pt>
                      <c:pt idx="283">
                        <c:v>44835</c:v>
                      </c:pt>
                      <c:pt idx="284">
                        <c:v>44866</c:v>
                      </c:pt>
                      <c:pt idx="285">
                        <c:v>44896</c:v>
                      </c:pt>
                      <c:pt idx="286">
                        <c:v>44927</c:v>
                      </c:pt>
                      <c:pt idx="287">
                        <c:v>44958</c:v>
                      </c:pt>
                      <c:pt idx="288">
                        <c:v>44986</c:v>
                      </c:pt>
                      <c:pt idx="289">
                        <c:v>45017</c:v>
                      </c:pt>
                      <c:pt idx="290">
                        <c:v>45047</c:v>
                      </c:pt>
                      <c:pt idx="291">
                        <c:v>45078</c:v>
                      </c:pt>
                      <c:pt idx="292">
                        <c:v>45108</c:v>
                      </c:pt>
                      <c:pt idx="293">
                        <c:v>45139</c:v>
                      </c:pt>
                      <c:pt idx="294">
                        <c:v>45170</c:v>
                      </c:pt>
                      <c:pt idx="295">
                        <c:v>45200</c:v>
                      </c:pt>
                      <c:pt idx="296">
                        <c:v>45231</c:v>
                      </c:pt>
                      <c:pt idx="297">
                        <c:v>45261</c:v>
                      </c:pt>
                      <c:pt idx="298">
                        <c:v>45292</c:v>
                      </c:pt>
                      <c:pt idx="299">
                        <c:v>45323</c:v>
                      </c:pt>
                      <c:pt idx="300">
                        <c:v>45352</c:v>
                      </c:pt>
                      <c:pt idx="301">
                        <c:v>45383</c:v>
                      </c:pt>
                      <c:pt idx="302">
                        <c:v>45413</c:v>
                      </c:pt>
                      <c:pt idx="303">
                        <c:v>45444</c:v>
                      </c:pt>
                      <c:pt idx="304">
                        <c:v>45474</c:v>
                      </c:pt>
                      <c:pt idx="305">
                        <c:v>45505</c:v>
                      </c:pt>
                      <c:pt idx="306">
                        <c:v>45536</c:v>
                      </c:pt>
                      <c:pt idx="307">
                        <c:v>45566</c:v>
                      </c:pt>
                      <c:pt idx="308">
                        <c:v>45597</c:v>
                      </c:pt>
                      <c:pt idx="309">
                        <c:v>45627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'Dados Mensais'!$AI$240:$AI$842</c15:sqref>
                        </c15:formulaRef>
                      </c:ext>
                    </c:extLst>
                    <c:numCache>
                      <c:formatCode>General</c:formatCode>
                      <c:ptCount val="603"/>
                      <c:pt idx="264" formatCode="0.00">
                        <c:v>2.75</c:v>
                      </c:pt>
                      <c:pt idx="265" formatCode="0.00">
                        <c:v>2.75</c:v>
                      </c:pt>
                      <c:pt idx="266" formatCode="0.00">
                        <c:v>3.5000000000000004</c:v>
                      </c:pt>
                      <c:pt idx="267" formatCode="0.00">
                        <c:v>4.25</c:v>
                      </c:pt>
                      <c:pt idx="268" formatCode="0.00">
                        <c:v>4.25</c:v>
                      </c:pt>
                      <c:pt idx="269" formatCode="0.00">
                        <c:v>5.25</c:v>
                      </c:pt>
                      <c:pt idx="270" formatCode="0.00">
                        <c:v>6.25</c:v>
                      </c:pt>
                      <c:pt idx="271" formatCode="0.00">
                        <c:v>7.2499999999999991</c:v>
                      </c:pt>
                      <c:pt idx="272" formatCode="0.00">
                        <c:v>7.2499999999999991</c:v>
                      </c:pt>
                      <c:pt idx="273" formatCode="0.00">
                        <c:v>8.25</c:v>
                      </c:pt>
                      <c:pt idx="274" formatCode="0.00">
                        <c:v>8.25</c:v>
                      </c:pt>
                      <c:pt idx="275" formatCode="0.00">
                        <c:v>9</c:v>
                      </c:pt>
                      <c:pt idx="276" formatCode="0.00">
                        <c:v>9</c:v>
                      </c:pt>
                      <c:pt idx="277" formatCode="0.00">
                        <c:v>9</c:v>
                      </c:pt>
                      <c:pt idx="278" formatCode="0.00">
                        <c:v>9</c:v>
                      </c:pt>
                      <c:pt idx="279" formatCode="0.00">
                        <c:v>9</c:v>
                      </c:pt>
                      <c:pt idx="280" formatCode="0.00">
                        <c:v>9</c:v>
                      </c:pt>
                      <c:pt idx="281" formatCode="0.00">
                        <c:v>9</c:v>
                      </c:pt>
                      <c:pt idx="282" formatCode="0.00">
                        <c:v>9</c:v>
                      </c:pt>
                      <c:pt idx="283" formatCode="0.00">
                        <c:v>8.75</c:v>
                      </c:pt>
                      <c:pt idx="284" formatCode="0.00">
                        <c:v>8.75</c:v>
                      </c:pt>
                      <c:pt idx="285" formatCode="0.00">
                        <c:v>8.5</c:v>
                      </c:pt>
                      <c:pt idx="286" formatCode="0.00">
                        <c:v>8.25</c:v>
                      </c:pt>
                      <c:pt idx="287" formatCode="0.00">
                        <c:v>8.25</c:v>
                      </c:pt>
                      <c:pt idx="288" formatCode="0.00">
                        <c:v>8</c:v>
                      </c:pt>
                      <c:pt idx="289" formatCode="0.00">
                        <c:v>7.75</c:v>
                      </c:pt>
                      <c:pt idx="290" formatCode="0.00">
                        <c:v>7.5</c:v>
                      </c:pt>
                      <c:pt idx="291" formatCode="0.00">
                        <c:v>7.5</c:v>
                      </c:pt>
                      <c:pt idx="292" formatCode="0.00">
                        <c:v>7.2499999999999991</c:v>
                      </c:pt>
                      <c:pt idx="293" formatCode="0.00">
                        <c:v>7.0000000000000009</c:v>
                      </c:pt>
                      <c:pt idx="294" formatCode="0.00">
                        <c:v>6.75</c:v>
                      </c:pt>
                      <c:pt idx="295" formatCode="0.00">
                        <c:v>6.75</c:v>
                      </c:pt>
                      <c:pt idx="296" formatCode="0.00">
                        <c:v>6.5</c:v>
                      </c:pt>
                      <c:pt idx="297" formatCode="0.00">
                        <c:v>6.5</c:v>
                      </c:pt>
                      <c:pt idx="298" formatCode="0.00">
                        <c:v>6.5</c:v>
                      </c:pt>
                      <c:pt idx="299" formatCode="0.00">
                        <c:v>6.5</c:v>
                      </c:pt>
                      <c:pt idx="300" formatCode="0.00">
                        <c:v>6.5</c:v>
                      </c:pt>
                      <c:pt idx="301" formatCode="0.00">
                        <c:v>6.5</c:v>
                      </c:pt>
                      <c:pt idx="302" formatCode="0.00">
                        <c:v>6.5</c:v>
                      </c:pt>
                      <c:pt idx="303" formatCode="0.00">
                        <c:v>6.5</c:v>
                      </c:pt>
                      <c:pt idx="304" formatCode="0.00">
                        <c:v>6.5</c:v>
                      </c:pt>
                      <c:pt idx="305" formatCode="0.00">
                        <c:v>6.5</c:v>
                      </c:pt>
                      <c:pt idx="306" formatCode="0.00">
                        <c:v>6.5</c:v>
                      </c:pt>
                      <c:pt idx="307" formatCode="0.00">
                        <c:v>6.5</c:v>
                      </c:pt>
                      <c:pt idx="308" formatCode="0.00">
                        <c:v>6.5</c:v>
                      </c:pt>
                      <c:pt idx="309" formatCode="0.00">
                        <c:v>6.5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2A-6FDD-4EED-A33F-7FC2960098A8}"/>
                  </c:ext>
                </c:extLst>
              </c15:ser>
            </c15:filteredLineSeries>
            <c15:filteredLineSeries>
              <c15:ser>
                <c:idx val="13"/>
                <c:order val="5"/>
                <c:tx>
                  <c:v> Realizado</c:v>
                </c:tx>
                <c:spPr>
                  <a:ln w="28575" cap="rnd">
                    <a:solidFill>
                      <a:schemeClr val="accent2">
                        <a:lumMod val="80000"/>
                        <a:lumOff val="20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'Dados Mensais'!$A$240:$A$842</c15:sqref>
                        </c15:formulaRef>
                      </c:ext>
                    </c:extLst>
                    <c:numCache>
                      <c:formatCode>mmm\-yy</c:formatCode>
                      <c:ptCount val="603"/>
                      <c:pt idx="0">
                        <c:v>36220</c:v>
                      </c:pt>
                      <c:pt idx="1">
                        <c:v>36251</c:v>
                      </c:pt>
                      <c:pt idx="2">
                        <c:v>36281</c:v>
                      </c:pt>
                      <c:pt idx="3">
                        <c:v>36312</c:v>
                      </c:pt>
                      <c:pt idx="4">
                        <c:v>36342</c:v>
                      </c:pt>
                      <c:pt idx="5">
                        <c:v>36373</c:v>
                      </c:pt>
                      <c:pt idx="6">
                        <c:v>36404</c:v>
                      </c:pt>
                      <c:pt idx="7">
                        <c:v>36434</c:v>
                      </c:pt>
                      <c:pt idx="8">
                        <c:v>36465</c:v>
                      </c:pt>
                      <c:pt idx="9">
                        <c:v>36495</c:v>
                      </c:pt>
                      <c:pt idx="10">
                        <c:v>36526</c:v>
                      </c:pt>
                      <c:pt idx="11">
                        <c:v>36557</c:v>
                      </c:pt>
                      <c:pt idx="12">
                        <c:v>36586</c:v>
                      </c:pt>
                      <c:pt idx="13">
                        <c:v>36617</c:v>
                      </c:pt>
                      <c:pt idx="14">
                        <c:v>36647</c:v>
                      </c:pt>
                      <c:pt idx="15">
                        <c:v>36678</c:v>
                      </c:pt>
                      <c:pt idx="16">
                        <c:v>36708</c:v>
                      </c:pt>
                      <c:pt idx="17">
                        <c:v>36739</c:v>
                      </c:pt>
                      <c:pt idx="18">
                        <c:v>36770</c:v>
                      </c:pt>
                      <c:pt idx="19">
                        <c:v>36800</c:v>
                      </c:pt>
                      <c:pt idx="20">
                        <c:v>36831</c:v>
                      </c:pt>
                      <c:pt idx="21">
                        <c:v>36861</c:v>
                      </c:pt>
                      <c:pt idx="22">
                        <c:v>36892</c:v>
                      </c:pt>
                      <c:pt idx="23">
                        <c:v>36923</c:v>
                      </c:pt>
                      <c:pt idx="24">
                        <c:v>36951</c:v>
                      </c:pt>
                      <c:pt idx="25">
                        <c:v>36982</c:v>
                      </c:pt>
                      <c:pt idx="26">
                        <c:v>37012</c:v>
                      </c:pt>
                      <c:pt idx="27">
                        <c:v>37043</c:v>
                      </c:pt>
                      <c:pt idx="28">
                        <c:v>37073</c:v>
                      </c:pt>
                      <c:pt idx="29">
                        <c:v>37104</c:v>
                      </c:pt>
                      <c:pt idx="30">
                        <c:v>37135</c:v>
                      </c:pt>
                      <c:pt idx="31">
                        <c:v>37165</c:v>
                      </c:pt>
                      <c:pt idx="32">
                        <c:v>37196</c:v>
                      </c:pt>
                      <c:pt idx="33">
                        <c:v>37226</c:v>
                      </c:pt>
                      <c:pt idx="34">
                        <c:v>37257</c:v>
                      </c:pt>
                      <c:pt idx="35">
                        <c:v>37288</c:v>
                      </c:pt>
                      <c:pt idx="36">
                        <c:v>37316</c:v>
                      </c:pt>
                      <c:pt idx="37">
                        <c:v>37347</c:v>
                      </c:pt>
                      <c:pt idx="38">
                        <c:v>37377</c:v>
                      </c:pt>
                      <c:pt idx="39">
                        <c:v>37408</c:v>
                      </c:pt>
                      <c:pt idx="40">
                        <c:v>37438</c:v>
                      </c:pt>
                      <c:pt idx="41">
                        <c:v>37469</c:v>
                      </c:pt>
                      <c:pt idx="42">
                        <c:v>37500</c:v>
                      </c:pt>
                      <c:pt idx="43">
                        <c:v>37530</c:v>
                      </c:pt>
                      <c:pt idx="44">
                        <c:v>37561</c:v>
                      </c:pt>
                      <c:pt idx="45">
                        <c:v>37591</c:v>
                      </c:pt>
                      <c:pt idx="46">
                        <c:v>37622</c:v>
                      </c:pt>
                      <c:pt idx="47">
                        <c:v>37653</c:v>
                      </c:pt>
                      <c:pt idx="48">
                        <c:v>37681</c:v>
                      </c:pt>
                      <c:pt idx="49">
                        <c:v>37712</c:v>
                      </c:pt>
                      <c:pt idx="50">
                        <c:v>37742</c:v>
                      </c:pt>
                      <c:pt idx="51">
                        <c:v>37773</c:v>
                      </c:pt>
                      <c:pt idx="52">
                        <c:v>37803</c:v>
                      </c:pt>
                      <c:pt idx="53">
                        <c:v>37834</c:v>
                      </c:pt>
                      <c:pt idx="54">
                        <c:v>37865</c:v>
                      </c:pt>
                      <c:pt idx="55">
                        <c:v>37895</c:v>
                      </c:pt>
                      <c:pt idx="56">
                        <c:v>37926</c:v>
                      </c:pt>
                      <c:pt idx="57">
                        <c:v>37956</c:v>
                      </c:pt>
                      <c:pt idx="58">
                        <c:v>37987</c:v>
                      </c:pt>
                      <c:pt idx="59">
                        <c:v>38018</c:v>
                      </c:pt>
                      <c:pt idx="60">
                        <c:v>38047</c:v>
                      </c:pt>
                      <c:pt idx="61">
                        <c:v>38078</c:v>
                      </c:pt>
                      <c:pt idx="62">
                        <c:v>38108</c:v>
                      </c:pt>
                      <c:pt idx="63">
                        <c:v>38139</c:v>
                      </c:pt>
                      <c:pt idx="64">
                        <c:v>38169</c:v>
                      </c:pt>
                      <c:pt idx="65">
                        <c:v>38200</c:v>
                      </c:pt>
                      <c:pt idx="66">
                        <c:v>38231</c:v>
                      </c:pt>
                      <c:pt idx="67">
                        <c:v>38261</c:v>
                      </c:pt>
                      <c:pt idx="68">
                        <c:v>38292</c:v>
                      </c:pt>
                      <c:pt idx="69">
                        <c:v>38322</c:v>
                      </c:pt>
                      <c:pt idx="70">
                        <c:v>38353</c:v>
                      </c:pt>
                      <c:pt idx="71">
                        <c:v>38384</c:v>
                      </c:pt>
                      <c:pt idx="72">
                        <c:v>38412</c:v>
                      </c:pt>
                      <c:pt idx="73">
                        <c:v>38443</c:v>
                      </c:pt>
                      <c:pt idx="74">
                        <c:v>38473</c:v>
                      </c:pt>
                      <c:pt idx="75">
                        <c:v>38504</c:v>
                      </c:pt>
                      <c:pt idx="76">
                        <c:v>38534</c:v>
                      </c:pt>
                      <c:pt idx="77">
                        <c:v>38565</c:v>
                      </c:pt>
                      <c:pt idx="78">
                        <c:v>38596</c:v>
                      </c:pt>
                      <c:pt idx="79">
                        <c:v>38626</c:v>
                      </c:pt>
                      <c:pt idx="80">
                        <c:v>38657</c:v>
                      </c:pt>
                      <c:pt idx="81">
                        <c:v>38687</c:v>
                      </c:pt>
                      <c:pt idx="82">
                        <c:v>38718</c:v>
                      </c:pt>
                      <c:pt idx="83">
                        <c:v>38749</c:v>
                      </c:pt>
                      <c:pt idx="84">
                        <c:v>38777</c:v>
                      </c:pt>
                      <c:pt idx="85">
                        <c:v>38808</c:v>
                      </c:pt>
                      <c:pt idx="86">
                        <c:v>38838</c:v>
                      </c:pt>
                      <c:pt idx="87">
                        <c:v>38869</c:v>
                      </c:pt>
                      <c:pt idx="88">
                        <c:v>38899</c:v>
                      </c:pt>
                      <c:pt idx="89">
                        <c:v>38930</c:v>
                      </c:pt>
                      <c:pt idx="90">
                        <c:v>38961</c:v>
                      </c:pt>
                      <c:pt idx="91">
                        <c:v>38991</c:v>
                      </c:pt>
                      <c:pt idx="92">
                        <c:v>39022</c:v>
                      </c:pt>
                      <c:pt idx="93">
                        <c:v>39052</c:v>
                      </c:pt>
                      <c:pt idx="94">
                        <c:v>39083</c:v>
                      </c:pt>
                      <c:pt idx="95">
                        <c:v>39114</c:v>
                      </c:pt>
                      <c:pt idx="96">
                        <c:v>39142</c:v>
                      </c:pt>
                      <c:pt idx="97">
                        <c:v>39173</c:v>
                      </c:pt>
                      <c:pt idx="98">
                        <c:v>39203</c:v>
                      </c:pt>
                      <c:pt idx="99">
                        <c:v>39234</c:v>
                      </c:pt>
                      <c:pt idx="100">
                        <c:v>39264</c:v>
                      </c:pt>
                      <c:pt idx="101">
                        <c:v>39295</c:v>
                      </c:pt>
                      <c:pt idx="102">
                        <c:v>39326</c:v>
                      </c:pt>
                      <c:pt idx="103">
                        <c:v>39356</c:v>
                      </c:pt>
                      <c:pt idx="104">
                        <c:v>39387</c:v>
                      </c:pt>
                      <c:pt idx="105">
                        <c:v>39417</c:v>
                      </c:pt>
                      <c:pt idx="106">
                        <c:v>39448</c:v>
                      </c:pt>
                      <c:pt idx="107">
                        <c:v>39479</c:v>
                      </c:pt>
                      <c:pt idx="108">
                        <c:v>39508</c:v>
                      </c:pt>
                      <c:pt idx="109">
                        <c:v>39539</c:v>
                      </c:pt>
                      <c:pt idx="110">
                        <c:v>39569</c:v>
                      </c:pt>
                      <c:pt idx="111">
                        <c:v>39600</c:v>
                      </c:pt>
                      <c:pt idx="112">
                        <c:v>39630</c:v>
                      </c:pt>
                      <c:pt idx="113">
                        <c:v>39661</c:v>
                      </c:pt>
                      <c:pt idx="114">
                        <c:v>39692</c:v>
                      </c:pt>
                      <c:pt idx="115">
                        <c:v>39722</c:v>
                      </c:pt>
                      <c:pt idx="116">
                        <c:v>39753</c:v>
                      </c:pt>
                      <c:pt idx="117">
                        <c:v>39783</c:v>
                      </c:pt>
                      <c:pt idx="118">
                        <c:v>39814</c:v>
                      </c:pt>
                      <c:pt idx="119">
                        <c:v>39845</c:v>
                      </c:pt>
                      <c:pt idx="120">
                        <c:v>39873</c:v>
                      </c:pt>
                      <c:pt idx="121">
                        <c:v>39904</c:v>
                      </c:pt>
                      <c:pt idx="122">
                        <c:v>39934</c:v>
                      </c:pt>
                      <c:pt idx="123">
                        <c:v>39965</c:v>
                      </c:pt>
                      <c:pt idx="124">
                        <c:v>39995</c:v>
                      </c:pt>
                      <c:pt idx="125">
                        <c:v>40026</c:v>
                      </c:pt>
                      <c:pt idx="126">
                        <c:v>40057</c:v>
                      </c:pt>
                      <c:pt idx="127">
                        <c:v>40087</c:v>
                      </c:pt>
                      <c:pt idx="128">
                        <c:v>40118</c:v>
                      </c:pt>
                      <c:pt idx="129">
                        <c:v>40148</c:v>
                      </c:pt>
                      <c:pt idx="130">
                        <c:v>40179</c:v>
                      </c:pt>
                      <c:pt idx="131">
                        <c:v>40210</c:v>
                      </c:pt>
                      <c:pt idx="132">
                        <c:v>40238</c:v>
                      </c:pt>
                      <c:pt idx="133">
                        <c:v>40269</c:v>
                      </c:pt>
                      <c:pt idx="134">
                        <c:v>40299</c:v>
                      </c:pt>
                      <c:pt idx="135">
                        <c:v>40330</c:v>
                      </c:pt>
                      <c:pt idx="136">
                        <c:v>40360</c:v>
                      </c:pt>
                      <c:pt idx="137">
                        <c:v>40391</c:v>
                      </c:pt>
                      <c:pt idx="138">
                        <c:v>40422</c:v>
                      </c:pt>
                      <c:pt idx="139">
                        <c:v>40452</c:v>
                      </c:pt>
                      <c:pt idx="140">
                        <c:v>40483</c:v>
                      </c:pt>
                      <c:pt idx="141">
                        <c:v>40513</c:v>
                      </c:pt>
                      <c:pt idx="142">
                        <c:v>40544</c:v>
                      </c:pt>
                      <c:pt idx="143">
                        <c:v>40575</c:v>
                      </c:pt>
                      <c:pt idx="144">
                        <c:v>40603</c:v>
                      </c:pt>
                      <c:pt idx="145">
                        <c:v>40634</c:v>
                      </c:pt>
                      <c:pt idx="146">
                        <c:v>40664</c:v>
                      </c:pt>
                      <c:pt idx="147">
                        <c:v>40695</c:v>
                      </c:pt>
                      <c:pt idx="148">
                        <c:v>40725</c:v>
                      </c:pt>
                      <c:pt idx="149">
                        <c:v>40756</c:v>
                      </c:pt>
                      <c:pt idx="150">
                        <c:v>40787</c:v>
                      </c:pt>
                      <c:pt idx="151">
                        <c:v>40817</c:v>
                      </c:pt>
                      <c:pt idx="152">
                        <c:v>40848</c:v>
                      </c:pt>
                      <c:pt idx="153">
                        <c:v>40878</c:v>
                      </c:pt>
                      <c:pt idx="154">
                        <c:v>40909</c:v>
                      </c:pt>
                      <c:pt idx="155">
                        <c:v>40940</c:v>
                      </c:pt>
                      <c:pt idx="156">
                        <c:v>40969</c:v>
                      </c:pt>
                      <c:pt idx="157">
                        <c:v>41000</c:v>
                      </c:pt>
                      <c:pt idx="158">
                        <c:v>41030</c:v>
                      </c:pt>
                      <c:pt idx="159">
                        <c:v>41061</c:v>
                      </c:pt>
                      <c:pt idx="160">
                        <c:v>41091</c:v>
                      </c:pt>
                      <c:pt idx="161">
                        <c:v>41122</c:v>
                      </c:pt>
                      <c:pt idx="162">
                        <c:v>41153</c:v>
                      </c:pt>
                      <c:pt idx="163">
                        <c:v>41183</c:v>
                      </c:pt>
                      <c:pt idx="164">
                        <c:v>41214</c:v>
                      </c:pt>
                      <c:pt idx="165">
                        <c:v>41244</c:v>
                      </c:pt>
                      <c:pt idx="166">
                        <c:v>41275</c:v>
                      </c:pt>
                      <c:pt idx="167">
                        <c:v>41306</c:v>
                      </c:pt>
                      <c:pt idx="168">
                        <c:v>41334</c:v>
                      </c:pt>
                      <c:pt idx="169">
                        <c:v>41365</c:v>
                      </c:pt>
                      <c:pt idx="170">
                        <c:v>41395</c:v>
                      </c:pt>
                      <c:pt idx="171">
                        <c:v>41426</c:v>
                      </c:pt>
                      <c:pt idx="172">
                        <c:v>41456</c:v>
                      </c:pt>
                      <c:pt idx="173">
                        <c:v>41487</c:v>
                      </c:pt>
                      <c:pt idx="174">
                        <c:v>41518</c:v>
                      </c:pt>
                      <c:pt idx="175">
                        <c:v>41548</c:v>
                      </c:pt>
                      <c:pt idx="176">
                        <c:v>41579</c:v>
                      </c:pt>
                      <c:pt idx="177">
                        <c:v>41609</c:v>
                      </c:pt>
                      <c:pt idx="178">
                        <c:v>41640</c:v>
                      </c:pt>
                      <c:pt idx="179">
                        <c:v>41671</c:v>
                      </c:pt>
                      <c:pt idx="180">
                        <c:v>41699</c:v>
                      </c:pt>
                      <c:pt idx="181">
                        <c:v>41730</c:v>
                      </c:pt>
                      <c:pt idx="182">
                        <c:v>41760</c:v>
                      </c:pt>
                      <c:pt idx="183">
                        <c:v>41791</c:v>
                      </c:pt>
                      <c:pt idx="184">
                        <c:v>41821</c:v>
                      </c:pt>
                      <c:pt idx="185">
                        <c:v>41852</c:v>
                      </c:pt>
                      <c:pt idx="186">
                        <c:v>41883</c:v>
                      </c:pt>
                      <c:pt idx="187">
                        <c:v>41913</c:v>
                      </c:pt>
                      <c:pt idx="188">
                        <c:v>41944</c:v>
                      </c:pt>
                      <c:pt idx="189">
                        <c:v>41974</c:v>
                      </c:pt>
                      <c:pt idx="190">
                        <c:v>42005</c:v>
                      </c:pt>
                      <c:pt idx="191">
                        <c:v>42036</c:v>
                      </c:pt>
                      <c:pt idx="192">
                        <c:v>42064</c:v>
                      </c:pt>
                      <c:pt idx="193">
                        <c:v>42095</c:v>
                      </c:pt>
                      <c:pt idx="194">
                        <c:v>42125</c:v>
                      </c:pt>
                      <c:pt idx="195">
                        <c:v>42156</c:v>
                      </c:pt>
                      <c:pt idx="196">
                        <c:v>42186</c:v>
                      </c:pt>
                      <c:pt idx="197">
                        <c:v>42217</c:v>
                      </c:pt>
                      <c:pt idx="198">
                        <c:v>42248</c:v>
                      </c:pt>
                      <c:pt idx="199">
                        <c:v>42278</c:v>
                      </c:pt>
                      <c:pt idx="200">
                        <c:v>42309</c:v>
                      </c:pt>
                      <c:pt idx="201">
                        <c:v>42339</c:v>
                      </c:pt>
                      <c:pt idx="202">
                        <c:v>42370</c:v>
                      </c:pt>
                      <c:pt idx="203">
                        <c:v>42401</c:v>
                      </c:pt>
                      <c:pt idx="204">
                        <c:v>42430</c:v>
                      </c:pt>
                      <c:pt idx="205">
                        <c:v>42461</c:v>
                      </c:pt>
                      <c:pt idx="206">
                        <c:v>42491</c:v>
                      </c:pt>
                      <c:pt idx="207">
                        <c:v>42522</c:v>
                      </c:pt>
                      <c:pt idx="208">
                        <c:v>42552</c:v>
                      </c:pt>
                      <c:pt idx="209">
                        <c:v>42583</c:v>
                      </c:pt>
                      <c:pt idx="210">
                        <c:v>42614</c:v>
                      </c:pt>
                      <c:pt idx="211">
                        <c:v>42644</c:v>
                      </c:pt>
                      <c:pt idx="212">
                        <c:v>42675</c:v>
                      </c:pt>
                      <c:pt idx="213">
                        <c:v>42705</c:v>
                      </c:pt>
                      <c:pt idx="214">
                        <c:v>42736</c:v>
                      </c:pt>
                      <c:pt idx="215">
                        <c:v>42767</c:v>
                      </c:pt>
                      <c:pt idx="216">
                        <c:v>42795</c:v>
                      </c:pt>
                      <c:pt idx="217">
                        <c:v>42826</c:v>
                      </c:pt>
                      <c:pt idx="218">
                        <c:v>42856</c:v>
                      </c:pt>
                      <c:pt idx="219">
                        <c:v>42887</c:v>
                      </c:pt>
                      <c:pt idx="220">
                        <c:v>42917</c:v>
                      </c:pt>
                      <c:pt idx="221">
                        <c:v>42948</c:v>
                      </c:pt>
                      <c:pt idx="222">
                        <c:v>42979</c:v>
                      </c:pt>
                      <c:pt idx="223">
                        <c:v>43009</c:v>
                      </c:pt>
                      <c:pt idx="224">
                        <c:v>43040</c:v>
                      </c:pt>
                      <c:pt idx="225">
                        <c:v>43070</c:v>
                      </c:pt>
                      <c:pt idx="226">
                        <c:v>43101</c:v>
                      </c:pt>
                      <c:pt idx="227">
                        <c:v>43132</c:v>
                      </c:pt>
                      <c:pt idx="228">
                        <c:v>43160</c:v>
                      </c:pt>
                      <c:pt idx="229">
                        <c:v>43191</c:v>
                      </c:pt>
                      <c:pt idx="230">
                        <c:v>43221</c:v>
                      </c:pt>
                      <c:pt idx="231">
                        <c:v>43252</c:v>
                      </c:pt>
                      <c:pt idx="232">
                        <c:v>43282</c:v>
                      </c:pt>
                      <c:pt idx="233">
                        <c:v>43313</c:v>
                      </c:pt>
                      <c:pt idx="234">
                        <c:v>43344</c:v>
                      </c:pt>
                      <c:pt idx="235">
                        <c:v>43374</c:v>
                      </c:pt>
                      <c:pt idx="236">
                        <c:v>43405</c:v>
                      </c:pt>
                      <c:pt idx="237">
                        <c:v>43435</c:v>
                      </c:pt>
                      <c:pt idx="238">
                        <c:v>43466</c:v>
                      </c:pt>
                      <c:pt idx="239">
                        <c:v>43497</c:v>
                      </c:pt>
                      <c:pt idx="240">
                        <c:v>43525</c:v>
                      </c:pt>
                      <c:pt idx="241">
                        <c:v>43556</c:v>
                      </c:pt>
                      <c:pt idx="242">
                        <c:v>43586</c:v>
                      </c:pt>
                      <c:pt idx="243">
                        <c:v>43617</c:v>
                      </c:pt>
                      <c:pt idx="244">
                        <c:v>43647</c:v>
                      </c:pt>
                      <c:pt idx="245">
                        <c:v>43678</c:v>
                      </c:pt>
                      <c:pt idx="246">
                        <c:v>43709</c:v>
                      </c:pt>
                      <c:pt idx="247">
                        <c:v>43739</c:v>
                      </c:pt>
                      <c:pt idx="248">
                        <c:v>43770</c:v>
                      </c:pt>
                      <c:pt idx="249">
                        <c:v>43800</c:v>
                      </c:pt>
                      <c:pt idx="250">
                        <c:v>43831</c:v>
                      </c:pt>
                      <c:pt idx="251">
                        <c:v>43862</c:v>
                      </c:pt>
                      <c:pt idx="252">
                        <c:v>43891</c:v>
                      </c:pt>
                      <c:pt idx="253">
                        <c:v>43922</c:v>
                      </c:pt>
                      <c:pt idx="254">
                        <c:v>43952</c:v>
                      </c:pt>
                      <c:pt idx="255">
                        <c:v>43983</c:v>
                      </c:pt>
                      <c:pt idx="256">
                        <c:v>44013</c:v>
                      </c:pt>
                      <c:pt idx="257">
                        <c:v>44044</c:v>
                      </c:pt>
                      <c:pt idx="258">
                        <c:v>44075</c:v>
                      </c:pt>
                      <c:pt idx="259">
                        <c:v>44105</c:v>
                      </c:pt>
                      <c:pt idx="260">
                        <c:v>44136</c:v>
                      </c:pt>
                      <c:pt idx="261">
                        <c:v>44166</c:v>
                      </c:pt>
                      <c:pt idx="262">
                        <c:v>44197</c:v>
                      </c:pt>
                      <c:pt idx="263">
                        <c:v>44228</c:v>
                      </c:pt>
                      <c:pt idx="264">
                        <c:v>44256</c:v>
                      </c:pt>
                      <c:pt idx="265">
                        <c:v>44287</c:v>
                      </c:pt>
                      <c:pt idx="266">
                        <c:v>44317</c:v>
                      </c:pt>
                      <c:pt idx="267">
                        <c:v>44348</c:v>
                      </c:pt>
                      <c:pt idx="268">
                        <c:v>44378</c:v>
                      </c:pt>
                      <c:pt idx="269">
                        <c:v>44409</c:v>
                      </c:pt>
                      <c:pt idx="270">
                        <c:v>44440</c:v>
                      </c:pt>
                      <c:pt idx="271">
                        <c:v>44470</c:v>
                      </c:pt>
                      <c:pt idx="272">
                        <c:v>44501</c:v>
                      </c:pt>
                      <c:pt idx="273">
                        <c:v>44531</c:v>
                      </c:pt>
                      <c:pt idx="274">
                        <c:v>44562</c:v>
                      </c:pt>
                      <c:pt idx="275">
                        <c:v>44593</c:v>
                      </c:pt>
                      <c:pt idx="276">
                        <c:v>44621</c:v>
                      </c:pt>
                      <c:pt idx="277">
                        <c:v>44652</c:v>
                      </c:pt>
                      <c:pt idx="278">
                        <c:v>44682</c:v>
                      </c:pt>
                      <c:pt idx="279">
                        <c:v>44713</c:v>
                      </c:pt>
                      <c:pt idx="280">
                        <c:v>44743</c:v>
                      </c:pt>
                      <c:pt idx="281">
                        <c:v>44774</c:v>
                      </c:pt>
                      <c:pt idx="282">
                        <c:v>44805</c:v>
                      </c:pt>
                      <c:pt idx="283">
                        <c:v>44835</c:v>
                      </c:pt>
                      <c:pt idx="284">
                        <c:v>44866</c:v>
                      </c:pt>
                      <c:pt idx="285">
                        <c:v>44896</c:v>
                      </c:pt>
                      <c:pt idx="286">
                        <c:v>44927</c:v>
                      </c:pt>
                      <c:pt idx="287">
                        <c:v>44958</c:v>
                      </c:pt>
                      <c:pt idx="288">
                        <c:v>44986</c:v>
                      </c:pt>
                      <c:pt idx="289">
                        <c:v>45017</c:v>
                      </c:pt>
                      <c:pt idx="290">
                        <c:v>45047</c:v>
                      </c:pt>
                      <c:pt idx="291">
                        <c:v>45078</c:v>
                      </c:pt>
                      <c:pt idx="292">
                        <c:v>45108</c:v>
                      </c:pt>
                      <c:pt idx="293">
                        <c:v>45139</c:v>
                      </c:pt>
                      <c:pt idx="294">
                        <c:v>45170</c:v>
                      </c:pt>
                      <c:pt idx="295">
                        <c:v>45200</c:v>
                      </c:pt>
                      <c:pt idx="296">
                        <c:v>45231</c:v>
                      </c:pt>
                      <c:pt idx="297">
                        <c:v>45261</c:v>
                      </c:pt>
                      <c:pt idx="298">
                        <c:v>45292</c:v>
                      </c:pt>
                      <c:pt idx="299">
                        <c:v>45323</c:v>
                      </c:pt>
                      <c:pt idx="300">
                        <c:v>45352</c:v>
                      </c:pt>
                      <c:pt idx="301">
                        <c:v>45383</c:v>
                      </c:pt>
                      <c:pt idx="302">
                        <c:v>45413</c:v>
                      </c:pt>
                      <c:pt idx="303">
                        <c:v>45444</c:v>
                      </c:pt>
                      <c:pt idx="304">
                        <c:v>45474</c:v>
                      </c:pt>
                      <c:pt idx="305">
                        <c:v>45505</c:v>
                      </c:pt>
                      <c:pt idx="306">
                        <c:v>45536</c:v>
                      </c:pt>
                      <c:pt idx="307">
                        <c:v>45566</c:v>
                      </c:pt>
                      <c:pt idx="308">
                        <c:v>45597</c:v>
                      </c:pt>
                      <c:pt idx="309">
                        <c:v>45627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'Dados Mensais'!$AH$240:$AH$842</c15:sqref>
                        </c15:formulaRef>
                      </c:ext>
                    </c:extLst>
                    <c:numCache>
                      <c:formatCode>0.00</c:formatCode>
                      <c:ptCount val="603"/>
                      <c:pt idx="0">
                        <c:v>45</c:v>
                      </c:pt>
                      <c:pt idx="1">
                        <c:v>23.5</c:v>
                      </c:pt>
                      <c:pt idx="2">
                        <c:v>22</c:v>
                      </c:pt>
                      <c:pt idx="3">
                        <c:v>21</c:v>
                      </c:pt>
                      <c:pt idx="4">
                        <c:v>19.5</c:v>
                      </c:pt>
                      <c:pt idx="5">
                        <c:v>19.5</c:v>
                      </c:pt>
                      <c:pt idx="6">
                        <c:v>19.5</c:v>
                      </c:pt>
                      <c:pt idx="7">
                        <c:v>19</c:v>
                      </c:pt>
                      <c:pt idx="8">
                        <c:v>19</c:v>
                      </c:pt>
                      <c:pt idx="9">
                        <c:v>19</c:v>
                      </c:pt>
                      <c:pt idx="10">
                        <c:v>19</c:v>
                      </c:pt>
                      <c:pt idx="11">
                        <c:v>19</c:v>
                      </c:pt>
                      <c:pt idx="12">
                        <c:v>19</c:v>
                      </c:pt>
                      <c:pt idx="13">
                        <c:v>18.5</c:v>
                      </c:pt>
                      <c:pt idx="14">
                        <c:v>18.5</c:v>
                      </c:pt>
                      <c:pt idx="15">
                        <c:v>17.5</c:v>
                      </c:pt>
                      <c:pt idx="16">
                        <c:v>16.5</c:v>
                      </c:pt>
                      <c:pt idx="17">
                        <c:v>16.5</c:v>
                      </c:pt>
                      <c:pt idx="18">
                        <c:v>16.5</c:v>
                      </c:pt>
                      <c:pt idx="19">
                        <c:v>16.5</c:v>
                      </c:pt>
                      <c:pt idx="20">
                        <c:v>16.5</c:v>
                      </c:pt>
                      <c:pt idx="21">
                        <c:v>15.75</c:v>
                      </c:pt>
                      <c:pt idx="22">
                        <c:v>15.25</c:v>
                      </c:pt>
                      <c:pt idx="23">
                        <c:v>15.25</c:v>
                      </c:pt>
                      <c:pt idx="24">
                        <c:v>15.75</c:v>
                      </c:pt>
                      <c:pt idx="25">
                        <c:v>16.25</c:v>
                      </c:pt>
                      <c:pt idx="26">
                        <c:v>16.75</c:v>
                      </c:pt>
                      <c:pt idx="27">
                        <c:v>18.25</c:v>
                      </c:pt>
                      <c:pt idx="28">
                        <c:v>19</c:v>
                      </c:pt>
                      <c:pt idx="29">
                        <c:v>19</c:v>
                      </c:pt>
                      <c:pt idx="30">
                        <c:v>19</c:v>
                      </c:pt>
                      <c:pt idx="31">
                        <c:v>19</c:v>
                      </c:pt>
                      <c:pt idx="32">
                        <c:v>19</c:v>
                      </c:pt>
                      <c:pt idx="33">
                        <c:v>19</c:v>
                      </c:pt>
                      <c:pt idx="34">
                        <c:v>19</c:v>
                      </c:pt>
                      <c:pt idx="35">
                        <c:v>18.75</c:v>
                      </c:pt>
                      <c:pt idx="36">
                        <c:v>18.5</c:v>
                      </c:pt>
                      <c:pt idx="37">
                        <c:v>18.5</c:v>
                      </c:pt>
                      <c:pt idx="38">
                        <c:v>18.5</c:v>
                      </c:pt>
                      <c:pt idx="39">
                        <c:v>18.5</c:v>
                      </c:pt>
                      <c:pt idx="40">
                        <c:v>18</c:v>
                      </c:pt>
                      <c:pt idx="41">
                        <c:v>18</c:v>
                      </c:pt>
                      <c:pt idx="42">
                        <c:v>18</c:v>
                      </c:pt>
                      <c:pt idx="43">
                        <c:v>21</c:v>
                      </c:pt>
                      <c:pt idx="44">
                        <c:v>22</c:v>
                      </c:pt>
                      <c:pt idx="45">
                        <c:v>25</c:v>
                      </c:pt>
                      <c:pt idx="46">
                        <c:v>25.5</c:v>
                      </c:pt>
                      <c:pt idx="47">
                        <c:v>26.5</c:v>
                      </c:pt>
                      <c:pt idx="48">
                        <c:v>26.5</c:v>
                      </c:pt>
                      <c:pt idx="49">
                        <c:v>26.5</c:v>
                      </c:pt>
                      <c:pt idx="50">
                        <c:v>26.5</c:v>
                      </c:pt>
                      <c:pt idx="51">
                        <c:v>26</c:v>
                      </c:pt>
                      <c:pt idx="52">
                        <c:v>24.5</c:v>
                      </c:pt>
                      <c:pt idx="53">
                        <c:v>22</c:v>
                      </c:pt>
                      <c:pt idx="54">
                        <c:v>20</c:v>
                      </c:pt>
                      <c:pt idx="55">
                        <c:v>19</c:v>
                      </c:pt>
                      <c:pt idx="56">
                        <c:v>17.5</c:v>
                      </c:pt>
                      <c:pt idx="57">
                        <c:v>16.5</c:v>
                      </c:pt>
                      <c:pt idx="58">
                        <c:v>16.5</c:v>
                      </c:pt>
                      <c:pt idx="59">
                        <c:v>16.5</c:v>
                      </c:pt>
                      <c:pt idx="60">
                        <c:v>16.25</c:v>
                      </c:pt>
                      <c:pt idx="61">
                        <c:v>16</c:v>
                      </c:pt>
                      <c:pt idx="62">
                        <c:v>16</c:v>
                      </c:pt>
                      <c:pt idx="63">
                        <c:v>16</c:v>
                      </c:pt>
                      <c:pt idx="64">
                        <c:v>16</c:v>
                      </c:pt>
                      <c:pt idx="65">
                        <c:v>16</c:v>
                      </c:pt>
                      <c:pt idx="66">
                        <c:v>16.25</c:v>
                      </c:pt>
                      <c:pt idx="67">
                        <c:v>16.75</c:v>
                      </c:pt>
                      <c:pt idx="68">
                        <c:v>17.25</c:v>
                      </c:pt>
                      <c:pt idx="69">
                        <c:v>17.75</c:v>
                      </c:pt>
                      <c:pt idx="70">
                        <c:v>18.25</c:v>
                      </c:pt>
                      <c:pt idx="71">
                        <c:v>18.75</c:v>
                      </c:pt>
                      <c:pt idx="72">
                        <c:v>19.25</c:v>
                      </c:pt>
                      <c:pt idx="73">
                        <c:v>19.5</c:v>
                      </c:pt>
                      <c:pt idx="74">
                        <c:v>19.75</c:v>
                      </c:pt>
                      <c:pt idx="75">
                        <c:v>19.75</c:v>
                      </c:pt>
                      <c:pt idx="76">
                        <c:v>19.75</c:v>
                      </c:pt>
                      <c:pt idx="77">
                        <c:v>19.75</c:v>
                      </c:pt>
                      <c:pt idx="78">
                        <c:v>19.5</c:v>
                      </c:pt>
                      <c:pt idx="79">
                        <c:v>19</c:v>
                      </c:pt>
                      <c:pt idx="80">
                        <c:v>18.5</c:v>
                      </c:pt>
                      <c:pt idx="81">
                        <c:v>18</c:v>
                      </c:pt>
                      <c:pt idx="82">
                        <c:v>17.25</c:v>
                      </c:pt>
                      <c:pt idx="83">
                        <c:v>17.25</c:v>
                      </c:pt>
                      <c:pt idx="84">
                        <c:v>16.5</c:v>
                      </c:pt>
                      <c:pt idx="85">
                        <c:v>15.75</c:v>
                      </c:pt>
                      <c:pt idx="86">
                        <c:v>15.25</c:v>
                      </c:pt>
                      <c:pt idx="87">
                        <c:v>15.25</c:v>
                      </c:pt>
                      <c:pt idx="88">
                        <c:v>14.75</c:v>
                      </c:pt>
                      <c:pt idx="89">
                        <c:v>14.249999999999998</c:v>
                      </c:pt>
                      <c:pt idx="90">
                        <c:v>14.249999999999998</c:v>
                      </c:pt>
                      <c:pt idx="91">
                        <c:v>13.750000000000002</c:v>
                      </c:pt>
                      <c:pt idx="92">
                        <c:v>13.25</c:v>
                      </c:pt>
                      <c:pt idx="93">
                        <c:v>13.25</c:v>
                      </c:pt>
                      <c:pt idx="94">
                        <c:v>13</c:v>
                      </c:pt>
                      <c:pt idx="95">
                        <c:v>13</c:v>
                      </c:pt>
                      <c:pt idx="96">
                        <c:v>12.75</c:v>
                      </c:pt>
                      <c:pt idx="97">
                        <c:v>12.5</c:v>
                      </c:pt>
                      <c:pt idx="98">
                        <c:v>12.5</c:v>
                      </c:pt>
                      <c:pt idx="99">
                        <c:v>12</c:v>
                      </c:pt>
                      <c:pt idx="100">
                        <c:v>11.5</c:v>
                      </c:pt>
                      <c:pt idx="101">
                        <c:v>11.5</c:v>
                      </c:pt>
                      <c:pt idx="102">
                        <c:v>11.25</c:v>
                      </c:pt>
                      <c:pt idx="103">
                        <c:v>11.25</c:v>
                      </c:pt>
                      <c:pt idx="104">
                        <c:v>11.25</c:v>
                      </c:pt>
                      <c:pt idx="105">
                        <c:v>11.25</c:v>
                      </c:pt>
                      <c:pt idx="106">
                        <c:v>11.25</c:v>
                      </c:pt>
                      <c:pt idx="107">
                        <c:v>11.25</c:v>
                      </c:pt>
                      <c:pt idx="108">
                        <c:v>11.25</c:v>
                      </c:pt>
                      <c:pt idx="109">
                        <c:v>11.75</c:v>
                      </c:pt>
                      <c:pt idx="110">
                        <c:v>11.75</c:v>
                      </c:pt>
                      <c:pt idx="111">
                        <c:v>12.25</c:v>
                      </c:pt>
                      <c:pt idx="112">
                        <c:v>13</c:v>
                      </c:pt>
                      <c:pt idx="113">
                        <c:v>13</c:v>
                      </c:pt>
                      <c:pt idx="114">
                        <c:v>13.750000000000002</c:v>
                      </c:pt>
                      <c:pt idx="115">
                        <c:v>13.750000000000002</c:v>
                      </c:pt>
                      <c:pt idx="116">
                        <c:v>13.750000000000002</c:v>
                      </c:pt>
                      <c:pt idx="117">
                        <c:v>13.750000000000002</c:v>
                      </c:pt>
                      <c:pt idx="118">
                        <c:v>12.75</c:v>
                      </c:pt>
                      <c:pt idx="119">
                        <c:v>12.75</c:v>
                      </c:pt>
                      <c:pt idx="120">
                        <c:v>11.25</c:v>
                      </c:pt>
                      <c:pt idx="121">
                        <c:v>10.25</c:v>
                      </c:pt>
                      <c:pt idx="122">
                        <c:v>10.25</c:v>
                      </c:pt>
                      <c:pt idx="123">
                        <c:v>9.25</c:v>
                      </c:pt>
                      <c:pt idx="124">
                        <c:v>8.75</c:v>
                      </c:pt>
                      <c:pt idx="125">
                        <c:v>8.75</c:v>
                      </c:pt>
                      <c:pt idx="126">
                        <c:v>8.75</c:v>
                      </c:pt>
                      <c:pt idx="127">
                        <c:v>8.75</c:v>
                      </c:pt>
                      <c:pt idx="128">
                        <c:v>8.75</c:v>
                      </c:pt>
                      <c:pt idx="129">
                        <c:v>8.75</c:v>
                      </c:pt>
                      <c:pt idx="130">
                        <c:v>8.75</c:v>
                      </c:pt>
                      <c:pt idx="131">
                        <c:v>8.75</c:v>
                      </c:pt>
                      <c:pt idx="132">
                        <c:v>8.75</c:v>
                      </c:pt>
                      <c:pt idx="133">
                        <c:v>9.5</c:v>
                      </c:pt>
                      <c:pt idx="134">
                        <c:v>9.5</c:v>
                      </c:pt>
                      <c:pt idx="135">
                        <c:v>10.25</c:v>
                      </c:pt>
                      <c:pt idx="136">
                        <c:v>10.75</c:v>
                      </c:pt>
                      <c:pt idx="137">
                        <c:v>10.75</c:v>
                      </c:pt>
                      <c:pt idx="138">
                        <c:v>10.75</c:v>
                      </c:pt>
                      <c:pt idx="139">
                        <c:v>10.75</c:v>
                      </c:pt>
                      <c:pt idx="140">
                        <c:v>10.75</c:v>
                      </c:pt>
                      <c:pt idx="141">
                        <c:v>10.75</c:v>
                      </c:pt>
                      <c:pt idx="142">
                        <c:v>11.25</c:v>
                      </c:pt>
                      <c:pt idx="143">
                        <c:v>11.25</c:v>
                      </c:pt>
                      <c:pt idx="144">
                        <c:v>11.75</c:v>
                      </c:pt>
                      <c:pt idx="145">
                        <c:v>12</c:v>
                      </c:pt>
                      <c:pt idx="146">
                        <c:v>12</c:v>
                      </c:pt>
                      <c:pt idx="147">
                        <c:v>12.25</c:v>
                      </c:pt>
                      <c:pt idx="148">
                        <c:v>12.5</c:v>
                      </c:pt>
                      <c:pt idx="149">
                        <c:v>12</c:v>
                      </c:pt>
                      <c:pt idx="150">
                        <c:v>12</c:v>
                      </c:pt>
                      <c:pt idx="151">
                        <c:v>11.5</c:v>
                      </c:pt>
                      <c:pt idx="152">
                        <c:v>11</c:v>
                      </c:pt>
                      <c:pt idx="153">
                        <c:v>11</c:v>
                      </c:pt>
                      <c:pt idx="154">
                        <c:v>10.5</c:v>
                      </c:pt>
                      <c:pt idx="155">
                        <c:v>10.5</c:v>
                      </c:pt>
                      <c:pt idx="156">
                        <c:v>9.75</c:v>
                      </c:pt>
                      <c:pt idx="157">
                        <c:v>9</c:v>
                      </c:pt>
                      <c:pt idx="158">
                        <c:v>8.5</c:v>
                      </c:pt>
                      <c:pt idx="159">
                        <c:v>8.5</c:v>
                      </c:pt>
                      <c:pt idx="160">
                        <c:v>8</c:v>
                      </c:pt>
                      <c:pt idx="161">
                        <c:v>7.5</c:v>
                      </c:pt>
                      <c:pt idx="162">
                        <c:v>7.5</c:v>
                      </c:pt>
                      <c:pt idx="163">
                        <c:v>7.2499999999999991</c:v>
                      </c:pt>
                      <c:pt idx="164">
                        <c:v>7.2499999999999991</c:v>
                      </c:pt>
                      <c:pt idx="165">
                        <c:v>7.2499999999999991</c:v>
                      </c:pt>
                      <c:pt idx="166">
                        <c:v>7.2499999999999991</c:v>
                      </c:pt>
                      <c:pt idx="167">
                        <c:v>7.2499999999999991</c:v>
                      </c:pt>
                      <c:pt idx="168">
                        <c:v>7.2499999999999991</c:v>
                      </c:pt>
                      <c:pt idx="169">
                        <c:v>7.5</c:v>
                      </c:pt>
                      <c:pt idx="170">
                        <c:v>8</c:v>
                      </c:pt>
                      <c:pt idx="171">
                        <c:v>8</c:v>
                      </c:pt>
                      <c:pt idx="172">
                        <c:v>8.5</c:v>
                      </c:pt>
                      <c:pt idx="173">
                        <c:v>9</c:v>
                      </c:pt>
                      <c:pt idx="174">
                        <c:v>9</c:v>
                      </c:pt>
                      <c:pt idx="175">
                        <c:v>9.5</c:v>
                      </c:pt>
                      <c:pt idx="176">
                        <c:v>10</c:v>
                      </c:pt>
                      <c:pt idx="177">
                        <c:v>10</c:v>
                      </c:pt>
                      <c:pt idx="178">
                        <c:v>10.5</c:v>
                      </c:pt>
                      <c:pt idx="179">
                        <c:v>10.75</c:v>
                      </c:pt>
                      <c:pt idx="180">
                        <c:v>10.75</c:v>
                      </c:pt>
                      <c:pt idx="181">
                        <c:v>11</c:v>
                      </c:pt>
                      <c:pt idx="182">
                        <c:v>11</c:v>
                      </c:pt>
                      <c:pt idx="183">
                        <c:v>11</c:v>
                      </c:pt>
                      <c:pt idx="184">
                        <c:v>11</c:v>
                      </c:pt>
                      <c:pt idx="185">
                        <c:v>11</c:v>
                      </c:pt>
                      <c:pt idx="186">
                        <c:v>11</c:v>
                      </c:pt>
                      <c:pt idx="187">
                        <c:v>11.25</c:v>
                      </c:pt>
                      <c:pt idx="188">
                        <c:v>11.25</c:v>
                      </c:pt>
                      <c:pt idx="189">
                        <c:v>11.75</c:v>
                      </c:pt>
                      <c:pt idx="190">
                        <c:v>12.25</c:v>
                      </c:pt>
                      <c:pt idx="191">
                        <c:v>12.25</c:v>
                      </c:pt>
                      <c:pt idx="192">
                        <c:v>12.75</c:v>
                      </c:pt>
                      <c:pt idx="193">
                        <c:v>13.25</c:v>
                      </c:pt>
                      <c:pt idx="194">
                        <c:v>13.25</c:v>
                      </c:pt>
                      <c:pt idx="195">
                        <c:v>13.750000000000002</c:v>
                      </c:pt>
                      <c:pt idx="196">
                        <c:v>14.249999999999998</c:v>
                      </c:pt>
                      <c:pt idx="197">
                        <c:v>14.249999999999998</c:v>
                      </c:pt>
                      <c:pt idx="198">
                        <c:v>14.249999999999998</c:v>
                      </c:pt>
                      <c:pt idx="199">
                        <c:v>14.249999999999998</c:v>
                      </c:pt>
                      <c:pt idx="200">
                        <c:v>14.249999999999998</c:v>
                      </c:pt>
                      <c:pt idx="201">
                        <c:v>14.249999999999998</c:v>
                      </c:pt>
                      <c:pt idx="202">
                        <c:v>14.249999999999998</c:v>
                      </c:pt>
                      <c:pt idx="203">
                        <c:v>14.249999999999998</c:v>
                      </c:pt>
                      <c:pt idx="204">
                        <c:v>14.249999999999998</c:v>
                      </c:pt>
                      <c:pt idx="205">
                        <c:v>14.249999999999998</c:v>
                      </c:pt>
                      <c:pt idx="206">
                        <c:v>14.249999999999998</c:v>
                      </c:pt>
                      <c:pt idx="207">
                        <c:v>14.249999999999998</c:v>
                      </c:pt>
                      <c:pt idx="208">
                        <c:v>14.249999999999998</c:v>
                      </c:pt>
                      <c:pt idx="209">
                        <c:v>14.249999999999998</c:v>
                      </c:pt>
                      <c:pt idx="210">
                        <c:v>14.249999999999998</c:v>
                      </c:pt>
                      <c:pt idx="211">
                        <c:v>14.000000000000002</c:v>
                      </c:pt>
                      <c:pt idx="212">
                        <c:v>13.750000000000002</c:v>
                      </c:pt>
                      <c:pt idx="213">
                        <c:v>13.750000000000002</c:v>
                      </c:pt>
                      <c:pt idx="214">
                        <c:v>13</c:v>
                      </c:pt>
                      <c:pt idx="215">
                        <c:v>12.25</c:v>
                      </c:pt>
                      <c:pt idx="216">
                        <c:v>12.25</c:v>
                      </c:pt>
                      <c:pt idx="217">
                        <c:v>11.25</c:v>
                      </c:pt>
                      <c:pt idx="218">
                        <c:v>10.25</c:v>
                      </c:pt>
                      <c:pt idx="219">
                        <c:v>10.25</c:v>
                      </c:pt>
                      <c:pt idx="220">
                        <c:v>9.25</c:v>
                      </c:pt>
                      <c:pt idx="221">
                        <c:v>9.25</c:v>
                      </c:pt>
                      <c:pt idx="222">
                        <c:v>8.25</c:v>
                      </c:pt>
                      <c:pt idx="223">
                        <c:v>7.5</c:v>
                      </c:pt>
                      <c:pt idx="224">
                        <c:v>7.5</c:v>
                      </c:pt>
                      <c:pt idx="225">
                        <c:v>7.0000000000000009</c:v>
                      </c:pt>
                      <c:pt idx="226">
                        <c:v>7.0000000000000009</c:v>
                      </c:pt>
                      <c:pt idx="227">
                        <c:v>6.75</c:v>
                      </c:pt>
                      <c:pt idx="228">
                        <c:v>6.5</c:v>
                      </c:pt>
                      <c:pt idx="229">
                        <c:v>6.5</c:v>
                      </c:pt>
                      <c:pt idx="230">
                        <c:v>6.5</c:v>
                      </c:pt>
                      <c:pt idx="231">
                        <c:v>6.5</c:v>
                      </c:pt>
                      <c:pt idx="232">
                        <c:v>6.5</c:v>
                      </c:pt>
                      <c:pt idx="233">
                        <c:v>6.5</c:v>
                      </c:pt>
                      <c:pt idx="234">
                        <c:v>6.5</c:v>
                      </c:pt>
                      <c:pt idx="235">
                        <c:v>6.5</c:v>
                      </c:pt>
                      <c:pt idx="236">
                        <c:v>6.5</c:v>
                      </c:pt>
                      <c:pt idx="237">
                        <c:v>6.5</c:v>
                      </c:pt>
                      <c:pt idx="238">
                        <c:v>6.5</c:v>
                      </c:pt>
                      <c:pt idx="239">
                        <c:v>6.5</c:v>
                      </c:pt>
                      <c:pt idx="240">
                        <c:v>6.5</c:v>
                      </c:pt>
                      <c:pt idx="241">
                        <c:v>6.5</c:v>
                      </c:pt>
                      <c:pt idx="242">
                        <c:v>6.5</c:v>
                      </c:pt>
                      <c:pt idx="243">
                        <c:v>6.5</c:v>
                      </c:pt>
                      <c:pt idx="244">
                        <c:v>6</c:v>
                      </c:pt>
                      <c:pt idx="245">
                        <c:v>6</c:v>
                      </c:pt>
                      <c:pt idx="246">
                        <c:v>5.5</c:v>
                      </c:pt>
                      <c:pt idx="247">
                        <c:v>5</c:v>
                      </c:pt>
                      <c:pt idx="248">
                        <c:v>5</c:v>
                      </c:pt>
                      <c:pt idx="249">
                        <c:v>4.5</c:v>
                      </c:pt>
                      <c:pt idx="250">
                        <c:v>4.5</c:v>
                      </c:pt>
                      <c:pt idx="251">
                        <c:v>4.25</c:v>
                      </c:pt>
                      <c:pt idx="252">
                        <c:v>3.75</c:v>
                      </c:pt>
                      <c:pt idx="253">
                        <c:v>3.75</c:v>
                      </c:pt>
                      <c:pt idx="254">
                        <c:v>3</c:v>
                      </c:pt>
                      <c:pt idx="255">
                        <c:v>2.25</c:v>
                      </c:pt>
                      <c:pt idx="256">
                        <c:v>2.25</c:v>
                      </c:pt>
                      <c:pt idx="257">
                        <c:v>2</c:v>
                      </c:pt>
                      <c:pt idx="258">
                        <c:v>2</c:v>
                      </c:pt>
                      <c:pt idx="259">
                        <c:v>2</c:v>
                      </c:pt>
                      <c:pt idx="260">
                        <c:v>2</c:v>
                      </c:pt>
                      <c:pt idx="261">
                        <c:v>2</c:v>
                      </c:pt>
                      <c:pt idx="262">
                        <c:v>2</c:v>
                      </c:pt>
                      <c:pt idx="263">
                        <c:v>2</c:v>
                      </c:pt>
                      <c:pt idx="264">
                        <c:v>2.75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2B-6FDD-4EED-A33F-7FC2960098A8}"/>
                  </c:ext>
                </c:extLst>
              </c15:ser>
            </c15:filteredLineSeries>
            <c15:filteredLineSeries>
              <c15:ser>
                <c:idx val="14"/>
                <c:order val="6"/>
                <c:tx>
                  <c:v> Baseline scenario</c:v>
                </c:tx>
                <c:spPr>
                  <a:ln w="28575" cap="rnd">
                    <a:solidFill>
                      <a:schemeClr val="accent3">
                        <a:lumMod val="80000"/>
                        <a:lumOff val="20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dPt>
                  <c:idx val="158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2C-6FDD-4EED-A33F-7FC2960098A8}"/>
                    </c:ext>
                  </c:extLst>
                </c:dPt>
                <c:dPt>
                  <c:idx val="176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2D-6FDD-4EED-A33F-7FC2960098A8}"/>
                    </c:ext>
                  </c:extLst>
                </c:dPt>
                <c:dPt>
                  <c:idx val="180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2E-6FDD-4EED-A33F-7FC2960098A8}"/>
                    </c:ext>
                  </c:extLst>
                </c:dPt>
                <c:dPt>
                  <c:idx val="181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2F-6FDD-4EED-A33F-7FC2960098A8}"/>
                    </c:ext>
                  </c:extLst>
                </c:dPt>
                <c:dPt>
                  <c:idx val="182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30-6FDD-4EED-A33F-7FC2960098A8}"/>
                    </c:ext>
                  </c:extLst>
                </c:dPt>
                <c:dPt>
                  <c:idx val="190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31-6FDD-4EED-A33F-7FC2960098A8}"/>
                    </c:ext>
                  </c:extLst>
                </c:dPt>
                <c:dPt>
                  <c:idx val="215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32-6FDD-4EED-A33F-7FC2960098A8}"/>
                    </c:ext>
                  </c:extLst>
                </c:dPt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'Dados Mensais'!$A$240:$A$842</c15:sqref>
                        </c15:formulaRef>
                      </c:ext>
                    </c:extLst>
                    <c:numCache>
                      <c:formatCode>mmm\-yy</c:formatCode>
                      <c:ptCount val="603"/>
                      <c:pt idx="0">
                        <c:v>36220</c:v>
                      </c:pt>
                      <c:pt idx="1">
                        <c:v>36251</c:v>
                      </c:pt>
                      <c:pt idx="2">
                        <c:v>36281</c:v>
                      </c:pt>
                      <c:pt idx="3">
                        <c:v>36312</c:v>
                      </c:pt>
                      <c:pt idx="4">
                        <c:v>36342</c:v>
                      </c:pt>
                      <c:pt idx="5">
                        <c:v>36373</c:v>
                      </c:pt>
                      <c:pt idx="6">
                        <c:v>36404</c:v>
                      </c:pt>
                      <c:pt idx="7">
                        <c:v>36434</c:v>
                      </c:pt>
                      <c:pt idx="8">
                        <c:v>36465</c:v>
                      </c:pt>
                      <c:pt idx="9">
                        <c:v>36495</c:v>
                      </c:pt>
                      <c:pt idx="10">
                        <c:v>36526</c:v>
                      </c:pt>
                      <c:pt idx="11">
                        <c:v>36557</c:v>
                      </c:pt>
                      <c:pt idx="12">
                        <c:v>36586</c:v>
                      </c:pt>
                      <c:pt idx="13">
                        <c:v>36617</c:v>
                      </c:pt>
                      <c:pt idx="14">
                        <c:v>36647</c:v>
                      </c:pt>
                      <c:pt idx="15">
                        <c:v>36678</c:v>
                      </c:pt>
                      <c:pt idx="16">
                        <c:v>36708</c:v>
                      </c:pt>
                      <c:pt idx="17">
                        <c:v>36739</c:v>
                      </c:pt>
                      <c:pt idx="18">
                        <c:v>36770</c:v>
                      </c:pt>
                      <c:pt idx="19">
                        <c:v>36800</c:v>
                      </c:pt>
                      <c:pt idx="20">
                        <c:v>36831</c:v>
                      </c:pt>
                      <c:pt idx="21">
                        <c:v>36861</c:v>
                      </c:pt>
                      <c:pt idx="22">
                        <c:v>36892</c:v>
                      </c:pt>
                      <c:pt idx="23">
                        <c:v>36923</c:v>
                      </c:pt>
                      <c:pt idx="24">
                        <c:v>36951</c:v>
                      </c:pt>
                      <c:pt idx="25">
                        <c:v>36982</c:v>
                      </c:pt>
                      <c:pt idx="26">
                        <c:v>37012</c:v>
                      </c:pt>
                      <c:pt idx="27">
                        <c:v>37043</c:v>
                      </c:pt>
                      <c:pt idx="28">
                        <c:v>37073</c:v>
                      </c:pt>
                      <c:pt idx="29">
                        <c:v>37104</c:v>
                      </c:pt>
                      <c:pt idx="30">
                        <c:v>37135</c:v>
                      </c:pt>
                      <c:pt idx="31">
                        <c:v>37165</c:v>
                      </c:pt>
                      <c:pt idx="32">
                        <c:v>37196</c:v>
                      </c:pt>
                      <c:pt idx="33">
                        <c:v>37226</c:v>
                      </c:pt>
                      <c:pt idx="34">
                        <c:v>37257</c:v>
                      </c:pt>
                      <c:pt idx="35">
                        <c:v>37288</c:v>
                      </c:pt>
                      <c:pt idx="36">
                        <c:v>37316</c:v>
                      </c:pt>
                      <c:pt idx="37">
                        <c:v>37347</c:v>
                      </c:pt>
                      <c:pt idx="38">
                        <c:v>37377</c:v>
                      </c:pt>
                      <c:pt idx="39">
                        <c:v>37408</c:v>
                      </c:pt>
                      <c:pt idx="40">
                        <c:v>37438</c:v>
                      </c:pt>
                      <c:pt idx="41">
                        <c:v>37469</c:v>
                      </c:pt>
                      <c:pt idx="42">
                        <c:v>37500</c:v>
                      </c:pt>
                      <c:pt idx="43">
                        <c:v>37530</c:v>
                      </c:pt>
                      <c:pt idx="44">
                        <c:v>37561</c:v>
                      </c:pt>
                      <c:pt idx="45">
                        <c:v>37591</c:v>
                      </c:pt>
                      <c:pt idx="46">
                        <c:v>37622</c:v>
                      </c:pt>
                      <c:pt idx="47">
                        <c:v>37653</c:v>
                      </c:pt>
                      <c:pt idx="48">
                        <c:v>37681</c:v>
                      </c:pt>
                      <c:pt idx="49">
                        <c:v>37712</c:v>
                      </c:pt>
                      <c:pt idx="50">
                        <c:v>37742</c:v>
                      </c:pt>
                      <c:pt idx="51">
                        <c:v>37773</c:v>
                      </c:pt>
                      <c:pt idx="52">
                        <c:v>37803</c:v>
                      </c:pt>
                      <c:pt idx="53">
                        <c:v>37834</c:v>
                      </c:pt>
                      <c:pt idx="54">
                        <c:v>37865</c:v>
                      </c:pt>
                      <c:pt idx="55">
                        <c:v>37895</c:v>
                      </c:pt>
                      <c:pt idx="56">
                        <c:v>37926</c:v>
                      </c:pt>
                      <c:pt idx="57">
                        <c:v>37956</c:v>
                      </c:pt>
                      <c:pt idx="58">
                        <c:v>37987</c:v>
                      </c:pt>
                      <c:pt idx="59">
                        <c:v>38018</c:v>
                      </c:pt>
                      <c:pt idx="60">
                        <c:v>38047</c:v>
                      </c:pt>
                      <c:pt idx="61">
                        <c:v>38078</c:v>
                      </c:pt>
                      <c:pt idx="62">
                        <c:v>38108</c:v>
                      </c:pt>
                      <c:pt idx="63">
                        <c:v>38139</c:v>
                      </c:pt>
                      <c:pt idx="64">
                        <c:v>38169</c:v>
                      </c:pt>
                      <c:pt idx="65">
                        <c:v>38200</c:v>
                      </c:pt>
                      <c:pt idx="66">
                        <c:v>38231</c:v>
                      </c:pt>
                      <c:pt idx="67">
                        <c:v>38261</c:v>
                      </c:pt>
                      <c:pt idx="68">
                        <c:v>38292</c:v>
                      </c:pt>
                      <c:pt idx="69">
                        <c:v>38322</c:v>
                      </c:pt>
                      <c:pt idx="70">
                        <c:v>38353</c:v>
                      </c:pt>
                      <c:pt idx="71">
                        <c:v>38384</c:v>
                      </c:pt>
                      <c:pt idx="72">
                        <c:v>38412</c:v>
                      </c:pt>
                      <c:pt idx="73">
                        <c:v>38443</c:v>
                      </c:pt>
                      <c:pt idx="74">
                        <c:v>38473</c:v>
                      </c:pt>
                      <c:pt idx="75">
                        <c:v>38504</c:v>
                      </c:pt>
                      <c:pt idx="76">
                        <c:v>38534</c:v>
                      </c:pt>
                      <c:pt idx="77">
                        <c:v>38565</c:v>
                      </c:pt>
                      <c:pt idx="78">
                        <c:v>38596</c:v>
                      </c:pt>
                      <c:pt idx="79">
                        <c:v>38626</c:v>
                      </c:pt>
                      <c:pt idx="80">
                        <c:v>38657</c:v>
                      </c:pt>
                      <c:pt idx="81">
                        <c:v>38687</c:v>
                      </c:pt>
                      <c:pt idx="82">
                        <c:v>38718</c:v>
                      </c:pt>
                      <c:pt idx="83">
                        <c:v>38749</c:v>
                      </c:pt>
                      <c:pt idx="84">
                        <c:v>38777</c:v>
                      </c:pt>
                      <c:pt idx="85">
                        <c:v>38808</c:v>
                      </c:pt>
                      <c:pt idx="86">
                        <c:v>38838</c:v>
                      </c:pt>
                      <c:pt idx="87">
                        <c:v>38869</c:v>
                      </c:pt>
                      <c:pt idx="88">
                        <c:v>38899</c:v>
                      </c:pt>
                      <c:pt idx="89">
                        <c:v>38930</c:v>
                      </c:pt>
                      <c:pt idx="90">
                        <c:v>38961</c:v>
                      </c:pt>
                      <c:pt idx="91">
                        <c:v>38991</c:v>
                      </c:pt>
                      <c:pt idx="92">
                        <c:v>39022</c:v>
                      </c:pt>
                      <c:pt idx="93">
                        <c:v>39052</c:v>
                      </c:pt>
                      <c:pt idx="94">
                        <c:v>39083</c:v>
                      </c:pt>
                      <c:pt idx="95">
                        <c:v>39114</c:v>
                      </c:pt>
                      <c:pt idx="96">
                        <c:v>39142</c:v>
                      </c:pt>
                      <c:pt idx="97">
                        <c:v>39173</c:v>
                      </c:pt>
                      <c:pt idx="98">
                        <c:v>39203</c:v>
                      </c:pt>
                      <c:pt idx="99">
                        <c:v>39234</c:v>
                      </c:pt>
                      <c:pt idx="100">
                        <c:v>39264</c:v>
                      </c:pt>
                      <c:pt idx="101">
                        <c:v>39295</c:v>
                      </c:pt>
                      <c:pt idx="102">
                        <c:v>39326</c:v>
                      </c:pt>
                      <c:pt idx="103">
                        <c:v>39356</c:v>
                      </c:pt>
                      <c:pt idx="104">
                        <c:v>39387</c:v>
                      </c:pt>
                      <c:pt idx="105">
                        <c:v>39417</c:v>
                      </c:pt>
                      <c:pt idx="106">
                        <c:v>39448</c:v>
                      </c:pt>
                      <c:pt idx="107">
                        <c:v>39479</c:v>
                      </c:pt>
                      <c:pt idx="108">
                        <c:v>39508</c:v>
                      </c:pt>
                      <c:pt idx="109">
                        <c:v>39539</c:v>
                      </c:pt>
                      <c:pt idx="110">
                        <c:v>39569</c:v>
                      </c:pt>
                      <c:pt idx="111">
                        <c:v>39600</c:v>
                      </c:pt>
                      <c:pt idx="112">
                        <c:v>39630</c:v>
                      </c:pt>
                      <c:pt idx="113">
                        <c:v>39661</c:v>
                      </c:pt>
                      <c:pt idx="114">
                        <c:v>39692</c:v>
                      </c:pt>
                      <c:pt idx="115">
                        <c:v>39722</c:v>
                      </c:pt>
                      <c:pt idx="116">
                        <c:v>39753</c:v>
                      </c:pt>
                      <c:pt idx="117">
                        <c:v>39783</c:v>
                      </c:pt>
                      <c:pt idx="118">
                        <c:v>39814</c:v>
                      </c:pt>
                      <c:pt idx="119">
                        <c:v>39845</c:v>
                      </c:pt>
                      <c:pt idx="120">
                        <c:v>39873</c:v>
                      </c:pt>
                      <c:pt idx="121">
                        <c:v>39904</c:v>
                      </c:pt>
                      <c:pt idx="122">
                        <c:v>39934</c:v>
                      </c:pt>
                      <c:pt idx="123">
                        <c:v>39965</c:v>
                      </c:pt>
                      <c:pt idx="124">
                        <c:v>39995</c:v>
                      </c:pt>
                      <c:pt idx="125">
                        <c:v>40026</c:v>
                      </c:pt>
                      <c:pt idx="126">
                        <c:v>40057</c:v>
                      </c:pt>
                      <c:pt idx="127">
                        <c:v>40087</c:v>
                      </c:pt>
                      <c:pt idx="128">
                        <c:v>40118</c:v>
                      </c:pt>
                      <c:pt idx="129">
                        <c:v>40148</c:v>
                      </c:pt>
                      <c:pt idx="130">
                        <c:v>40179</c:v>
                      </c:pt>
                      <c:pt idx="131">
                        <c:v>40210</c:v>
                      </c:pt>
                      <c:pt idx="132">
                        <c:v>40238</c:v>
                      </c:pt>
                      <c:pt idx="133">
                        <c:v>40269</c:v>
                      </c:pt>
                      <c:pt idx="134">
                        <c:v>40299</c:v>
                      </c:pt>
                      <c:pt idx="135">
                        <c:v>40330</c:v>
                      </c:pt>
                      <c:pt idx="136">
                        <c:v>40360</c:v>
                      </c:pt>
                      <c:pt idx="137">
                        <c:v>40391</c:v>
                      </c:pt>
                      <c:pt idx="138">
                        <c:v>40422</c:v>
                      </c:pt>
                      <c:pt idx="139">
                        <c:v>40452</c:v>
                      </c:pt>
                      <c:pt idx="140">
                        <c:v>40483</c:v>
                      </c:pt>
                      <c:pt idx="141">
                        <c:v>40513</c:v>
                      </c:pt>
                      <c:pt idx="142">
                        <c:v>40544</c:v>
                      </c:pt>
                      <c:pt idx="143">
                        <c:v>40575</c:v>
                      </c:pt>
                      <c:pt idx="144">
                        <c:v>40603</c:v>
                      </c:pt>
                      <c:pt idx="145">
                        <c:v>40634</c:v>
                      </c:pt>
                      <c:pt idx="146">
                        <c:v>40664</c:v>
                      </c:pt>
                      <c:pt idx="147">
                        <c:v>40695</c:v>
                      </c:pt>
                      <c:pt idx="148">
                        <c:v>40725</c:v>
                      </c:pt>
                      <c:pt idx="149">
                        <c:v>40756</c:v>
                      </c:pt>
                      <c:pt idx="150">
                        <c:v>40787</c:v>
                      </c:pt>
                      <c:pt idx="151">
                        <c:v>40817</c:v>
                      </c:pt>
                      <c:pt idx="152">
                        <c:v>40848</c:v>
                      </c:pt>
                      <c:pt idx="153">
                        <c:v>40878</c:v>
                      </c:pt>
                      <c:pt idx="154">
                        <c:v>40909</c:v>
                      </c:pt>
                      <c:pt idx="155">
                        <c:v>40940</c:v>
                      </c:pt>
                      <c:pt idx="156">
                        <c:v>40969</c:v>
                      </c:pt>
                      <c:pt idx="157">
                        <c:v>41000</c:v>
                      </c:pt>
                      <c:pt idx="158">
                        <c:v>41030</c:v>
                      </c:pt>
                      <c:pt idx="159">
                        <c:v>41061</c:v>
                      </c:pt>
                      <c:pt idx="160">
                        <c:v>41091</c:v>
                      </c:pt>
                      <c:pt idx="161">
                        <c:v>41122</c:v>
                      </c:pt>
                      <c:pt idx="162">
                        <c:v>41153</c:v>
                      </c:pt>
                      <c:pt idx="163">
                        <c:v>41183</c:v>
                      </c:pt>
                      <c:pt idx="164">
                        <c:v>41214</c:v>
                      </c:pt>
                      <c:pt idx="165">
                        <c:v>41244</c:v>
                      </c:pt>
                      <c:pt idx="166">
                        <c:v>41275</c:v>
                      </c:pt>
                      <c:pt idx="167">
                        <c:v>41306</c:v>
                      </c:pt>
                      <c:pt idx="168">
                        <c:v>41334</c:v>
                      </c:pt>
                      <c:pt idx="169">
                        <c:v>41365</c:v>
                      </c:pt>
                      <c:pt idx="170">
                        <c:v>41395</c:v>
                      </c:pt>
                      <c:pt idx="171">
                        <c:v>41426</c:v>
                      </c:pt>
                      <c:pt idx="172">
                        <c:v>41456</c:v>
                      </c:pt>
                      <c:pt idx="173">
                        <c:v>41487</c:v>
                      </c:pt>
                      <c:pt idx="174">
                        <c:v>41518</c:v>
                      </c:pt>
                      <c:pt idx="175">
                        <c:v>41548</c:v>
                      </c:pt>
                      <c:pt idx="176">
                        <c:v>41579</c:v>
                      </c:pt>
                      <c:pt idx="177">
                        <c:v>41609</c:v>
                      </c:pt>
                      <c:pt idx="178">
                        <c:v>41640</c:v>
                      </c:pt>
                      <c:pt idx="179">
                        <c:v>41671</c:v>
                      </c:pt>
                      <c:pt idx="180">
                        <c:v>41699</c:v>
                      </c:pt>
                      <c:pt idx="181">
                        <c:v>41730</c:v>
                      </c:pt>
                      <c:pt idx="182">
                        <c:v>41760</c:v>
                      </c:pt>
                      <c:pt idx="183">
                        <c:v>41791</c:v>
                      </c:pt>
                      <c:pt idx="184">
                        <c:v>41821</c:v>
                      </c:pt>
                      <c:pt idx="185">
                        <c:v>41852</c:v>
                      </c:pt>
                      <c:pt idx="186">
                        <c:v>41883</c:v>
                      </c:pt>
                      <c:pt idx="187">
                        <c:v>41913</c:v>
                      </c:pt>
                      <c:pt idx="188">
                        <c:v>41944</c:v>
                      </c:pt>
                      <c:pt idx="189">
                        <c:v>41974</c:v>
                      </c:pt>
                      <c:pt idx="190">
                        <c:v>42005</c:v>
                      </c:pt>
                      <c:pt idx="191">
                        <c:v>42036</c:v>
                      </c:pt>
                      <c:pt idx="192">
                        <c:v>42064</c:v>
                      </c:pt>
                      <c:pt idx="193">
                        <c:v>42095</c:v>
                      </c:pt>
                      <c:pt idx="194">
                        <c:v>42125</c:v>
                      </c:pt>
                      <c:pt idx="195">
                        <c:v>42156</c:v>
                      </c:pt>
                      <c:pt idx="196">
                        <c:v>42186</c:v>
                      </c:pt>
                      <c:pt idx="197">
                        <c:v>42217</c:v>
                      </c:pt>
                      <c:pt idx="198">
                        <c:v>42248</c:v>
                      </c:pt>
                      <c:pt idx="199">
                        <c:v>42278</c:v>
                      </c:pt>
                      <c:pt idx="200">
                        <c:v>42309</c:v>
                      </c:pt>
                      <c:pt idx="201">
                        <c:v>42339</c:v>
                      </c:pt>
                      <c:pt idx="202">
                        <c:v>42370</c:v>
                      </c:pt>
                      <c:pt idx="203">
                        <c:v>42401</c:v>
                      </c:pt>
                      <c:pt idx="204">
                        <c:v>42430</c:v>
                      </c:pt>
                      <c:pt idx="205">
                        <c:v>42461</c:v>
                      </c:pt>
                      <c:pt idx="206">
                        <c:v>42491</c:v>
                      </c:pt>
                      <c:pt idx="207">
                        <c:v>42522</c:v>
                      </c:pt>
                      <c:pt idx="208">
                        <c:v>42552</c:v>
                      </c:pt>
                      <c:pt idx="209">
                        <c:v>42583</c:v>
                      </c:pt>
                      <c:pt idx="210">
                        <c:v>42614</c:v>
                      </c:pt>
                      <c:pt idx="211">
                        <c:v>42644</c:v>
                      </c:pt>
                      <c:pt idx="212">
                        <c:v>42675</c:v>
                      </c:pt>
                      <c:pt idx="213">
                        <c:v>42705</c:v>
                      </c:pt>
                      <c:pt idx="214">
                        <c:v>42736</c:v>
                      </c:pt>
                      <c:pt idx="215">
                        <c:v>42767</c:v>
                      </c:pt>
                      <c:pt idx="216">
                        <c:v>42795</c:v>
                      </c:pt>
                      <c:pt idx="217">
                        <c:v>42826</c:v>
                      </c:pt>
                      <c:pt idx="218">
                        <c:v>42856</c:v>
                      </c:pt>
                      <c:pt idx="219">
                        <c:v>42887</c:v>
                      </c:pt>
                      <c:pt idx="220">
                        <c:v>42917</c:v>
                      </c:pt>
                      <c:pt idx="221">
                        <c:v>42948</c:v>
                      </c:pt>
                      <c:pt idx="222">
                        <c:v>42979</c:v>
                      </c:pt>
                      <c:pt idx="223">
                        <c:v>43009</c:v>
                      </c:pt>
                      <c:pt idx="224">
                        <c:v>43040</c:v>
                      </c:pt>
                      <c:pt idx="225">
                        <c:v>43070</c:v>
                      </c:pt>
                      <c:pt idx="226">
                        <c:v>43101</c:v>
                      </c:pt>
                      <c:pt idx="227">
                        <c:v>43132</c:v>
                      </c:pt>
                      <c:pt idx="228">
                        <c:v>43160</c:v>
                      </c:pt>
                      <c:pt idx="229">
                        <c:v>43191</c:v>
                      </c:pt>
                      <c:pt idx="230">
                        <c:v>43221</c:v>
                      </c:pt>
                      <c:pt idx="231">
                        <c:v>43252</c:v>
                      </c:pt>
                      <c:pt idx="232">
                        <c:v>43282</c:v>
                      </c:pt>
                      <c:pt idx="233">
                        <c:v>43313</c:v>
                      </c:pt>
                      <c:pt idx="234">
                        <c:v>43344</c:v>
                      </c:pt>
                      <c:pt idx="235">
                        <c:v>43374</c:v>
                      </c:pt>
                      <c:pt idx="236">
                        <c:v>43405</c:v>
                      </c:pt>
                      <c:pt idx="237">
                        <c:v>43435</c:v>
                      </c:pt>
                      <c:pt idx="238">
                        <c:v>43466</c:v>
                      </c:pt>
                      <c:pt idx="239">
                        <c:v>43497</c:v>
                      </c:pt>
                      <c:pt idx="240">
                        <c:v>43525</c:v>
                      </c:pt>
                      <c:pt idx="241">
                        <c:v>43556</c:v>
                      </c:pt>
                      <c:pt idx="242">
                        <c:v>43586</c:v>
                      </c:pt>
                      <c:pt idx="243">
                        <c:v>43617</c:v>
                      </c:pt>
                      <c:pt idx="244">
                        <c:v>43647</c:v>
                      </c:pt>
                      <c:pt idx="245">
                        <c:v>43678</c:v>
                      </c:pt>
                      <c:pt idx="246">
                        <c:v>43709</c:v>
                      </c:pt>
                      <c:pt idx="247">
                        <c:v>43739</c:v>
                      </c:pt>
                      <c:pt idx="248">
                        <c:v>43770</c:v>
                      </c:pt>
                      <c:pt idx="249">
                        <c:v>43800</c:v>
                      </c:pt>
                      <c:pt idx="250">
                        <c:v>43831</c:v>
                      </c:pt>
                      <c:pt idx="251">
                        <c:v>43862</c:v>
                      </c:pt>
                      <c:pt idx="252">
                        <c:v>43891</c:v>
                      </c:pt>
                      <c:pt idx="253">
                        <c:v>43922</c:v>
                      </c:pt>
                      <c:pt idx="254">
                        <c:v>43952</c:v>
                      </c:pt>
                      <c:pt idx="255">
                        <c:v>43983</c:v>
                      </c:pt>
                      <c:pt idx="256">
                        <c:v>44013</c:v>
                      </c:pt>
                      <c:pt idx="257">
                        <c:v>44044</c:v>
                      </c:pt>
                      <c:pt idx="258">
                        <c:v>44075</c:v>
                      </c:pt>
                      <c:pt idx="259">
                        <c:v>44105</c:v>
                      </c:pt>
                      <c:pt idx="260">
                        <c:v>44136</c:v>
                      </c:pt>
                      <c:pt idx="261">
                        <c:v>44166</c:v>
                      </c:pt>
                      <c:pt idx="262">
                        <c:v>44197</c:v>
                      </c:pt>
                      <c:pt idx="263">
                        <c:v>44228</c:v>
                      </c:pt>
                      <c:pt idx="264">
                        <c:v>44256</c:v>
                      </c:pt>
                      <c:pt idx="265">
                        <c:v>44287</c:v>
                      </c:pt>
                      <c:pt idx="266">
                        <c:v>44317</c:v>
                      </c:pt>
                      <c:pt idx="267">
                        <c:v>44348</c:v>
                      </c:pt>
                      <c:pt idx="268">
                        <c:v>44378</c:v>
                      </c:pt>
                      <c:pt idx="269">
                        <c:v>44409</c:v>
                      </c:pt>
                      <c:pt idx="270">
                        <c:v>44440</c:v>
                      </c:pt>
                      <c:pt idx="271">
                        <c:v>44470</c:v>
                      </c:pt>
                      <c:pt idx="272">
                        <c:v>44501</c:v>
                      </c:pt>
                      <c:pt idx="273">
                        <c:v>44531</c:v>
                      </c:pt>
                      <c:pt idx="274">
                        <c:v>44562</c:v>
                      </c:pt>
                      <c:pt idx="275">
                        <c:v>44593</c:v>
                      </c:pt>
                      <c:pt idx="276">
                        <c:v>44621</c:v>
                      </c:pt>
                      <c:pt idx="277">
                        <c:v>44652</c:v>
                      </c:pt>
                      <c:pt idx="278">
                        <c:v>44682</c:v>
                      </c:pt>
                      <c:pt idx="279">
                        <c:v>44713</c:v>
                      </c:pt>
                      <c:pt idx="280">
                        <c:v>44743</c:v>
                      </c:pt>
                      <c:pt idx="281">
                        <c:v>44774</c:v>
                      </c:pt>
                      <c:pt idx="282">
                        <c:v>44805</c:v>
                      </c:pt>
                      <c:pt idx="283">
                        <c:v>44835</c:v>
                      </c:pt>
                      <c:pt idx="284">
                        <c:v>44866</c:v>
                      </c:pt>
                      <c:pt idx="285">
                        <c:v>44896</c:v>
                      </c:pt>
                      <c:pt idx="286">
                        <c:v>44927</c:v>
                      </c:pt>
                      <c:pt idx="287">
                        <c:v>44958</c:v>
                      </c:pt>
                      <c:pt idx="288">
                        <c:v>44986</c:v>
                      </c:pt>
                      <c:pt idx="289">
                        <c:v>45017</c:v>
                      </c:pt>
                      <c:pt idx="290">
                        <c:v>45047</c:v>
                      </c:pt>
                      <c:pt idx="291">
                        <c:v>45078</c:v>
                      </c:pt>
                      <c:pt idx="292">
                        <c:v>45108</c:v>
                      </c:pt>
                      <c:pt idx="293">
                        <c:v>45139</c:v>
                      </c:pt>
                      <c:pt idx="294">
                        <c:v>45170</c:v>
                      </c:pt>
                      <c:pt idx="295">
                        <c:v>45200</c:v>
                      </c:pt>
                      <c:pt idx="296">
                        <c:v>45231</c:v>
                      </c:pt>
                      <c:pt idx="297">
                        <c:v>45261</c:v>
                      </c:pt>
                      <c:pt idx="298">
                        <c:v>45292</c:v>
                      </c:pt>
                      <c:pt idx="299">
                        <c:v>45323</c:v>
                      </c:pt>
                      <c:pt idx="300">
                        <c:v>45352</c:v>
                      </c:pt>
                      <c:pt idx="301">
                        <c:v>45383</c:v>
                      </c:pt>
                      <c:pt idx="302">
                        <c:v>45413</c:v>
                      </c:pt>
                      <c:pt idx="303">
                        <c:v>45444</c:v>
                      </c:pt>
                      <c:pt idx="304">
                        <c:v>45474</c:v>
                      </c:pt>
                      <c:pt idx="305">
                        <c:v>45505</c:v>
                      </c:pt>
                      <c:pt idx="306">
                        <c:v>45536</c:v>
                      </c:pt>
                      <c:pt idx="307">
                        <c:v>45566</c:v>
                      </c:pt>
                      <c:pt idx="308">
                        <c:v>45597</c:v>
                      </c:pt>
                      <c:pt idx="309">
                        <c:v>45627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'Dados Mensais'!$AI$240:$AI$842</c15:sqref>
                        </c15:formulaRef>
                      </c:ext>
                    </c:extLst>
                    <c:numCache>
                      <c:formatCode>General</c:formatCode>
                      <c:ptCount val="603"/>
                      <c:pt idx="264" formatCode="0.00">
                        <c:v>2.75</c:v>
                      </c:pt>
                      <c:pt idx="265" formatCode="0.00">
                        <c:v>2.75</c:v>
                      </c:pt>
                      <c:pt idx="266" formatCode="0.00">
                        <c:v>3.5000000000000004</c:v>
                      </c:pt>
                      <c:pt idx="267" formatCode="0.00">
                        <c:v>4.25</c:v>
                      </c:pt>
                      <c:pt idx="268" formatCode="0.00">
                        <c:v>4.25</c:v>
                      </c:pt>
                      <c:pt idx="269" formatCode="0.00">
                        <c:v>5.25</c:v>
                      </c:pt>
                      <c:pt idx="270" formatCode="0.00">
                        <c:v>6.25</c:v>
                      </c:pt>
                      <c:pt idx="271" formatCode="0.00">
                        <c:v>7.2499999999999991</c:v>
                      </c:pt>
                      <c:pt idx="272" formatCode="0.00">
                        <c:v>7.2499999999999991</c:v>
                      </c:pt>
                      <c:pt idx="273" formatCode="0.00">
                        <c:v>8.25</c:v>
                      </c:pt>
                      <c:pt idx="274" formatCode="0.00">
                        <c:v>8.25</c:v>
                      </c:pt>
                      <c:pt idx="275" formatCode="0.00">
                        <c:v>9</c:v>
                      </c:pt>
                      <c:pt idx="276" formatCode="0.00">
                        <c:v>9</c:v>
                      </c:pt>
                      <c:pt idx="277" formatCode="0.00">
                        <c:v>9</c:v>
                      </c:pt>
                      <c:pt idx="278" formatCode="0.00">
                        <c:v>9</c:v>
                      </c:pt>
                      <c:pt idx="279" formatCode="0.00">
                        <c:v>9</c:v>
                      </c:pt>
                      <c:pt idx="280" formatCode="0.00">
                        <c:v>9</c:v>
                      </c:pt>
                      <c:pt idx="281" formatCode="0.00">
                        <c:v>9</c:v>
                      </c:pt>
                      <c:pt idx="282" formatCode="0.00">
                        <c:v>9</c:v>
                      </c:pt>
                      <c:pt idx="283" formatCode="0.00">
                        <c:v>8.75</c:v>
                      </c:pt>
                      <c:pt idx="284" formatCode="0.00">
                        <c:v>8.75</c:v>
                      </c:pt>
                      <c:pt idx="285" formatCode="0.00">
                        <c:v>8.5</c:v>
                      </c:pt>
                      <c:pt idx="286" formatCode="0.00">
                        <c:v>8.25</c:v>
                      </c:pt>
                      <c:pt idx="287" formatCode="0.00">
                        <c:v>8.25</c:v>
                      </c:pt>
                      <c:pt idx="288" formatCode="0.00">
                        <c:v>8</c:v>
                      </c:pt>
                      <c:pt idx="289" formatCode="0.00">
                        <c:v>7.75</c:v>
                      </c:pt>
                      <c:pt idx="290" formatCode="0.00">
                        <c:v>7.5</c:v>
                      </c:pt>
                      <c:pt idx="291" formatCode="0.00">
                        <c:v>7.5</c:v>
                      </c:pt>
                      <c:pt idx="292" formatCode="0.00">
                        <c:v>7.2499999999999991</c:v>
                      </c:pt>
                      <c:pt idx="293" formatCode="0.00">
                        <c:v>7.0000000000000009</c:v>
                      </c:pt>
                      <c:pt idx="294" formatCode="0.00">
                        <c:v>6.75</c:v>
                      </c:pt>
                      <c:pt idx="295" formatCode="0.00">
                        <c:v>6.75</c:v>
                      </c:pt>
                      <c:pt idx="296" formatCode="0.00">
                        <c:v>6.5</c:v>
                      </c:pt>
                      <c:pt idx="297" formatCode="0.00">
                        <c:v>6.5</c:v>
                      </c:pt>
                      <c:pt idx="298" formatCode="0.00">
                        <c:v>6.5</c:v>
                      </c:pt>
                      <c:pt idx="299" formatCode="0.00">
                        <c:v>6.5</c:v>
                      </c:pt>
                      <c:pt idx="300" formatCode="0.00">
                        <c:v>6.5</c:v>
                      </c:pt>
                      <c:pt idx="301" formatCode="0.00">
                        <c:v>6.5</c:v>
                      </c:pt>
                      <c:pt idx="302" formatCode="0.00">
                        <c:v>6.5</c:v>
                      </c:pt>
                      <c:pt idx="303" formatCode="0.00">
                        <c:v>6.5</c:v>
                      </c:pt>
                      <c:pt idx="304" formatCode="0.00">
                        <c:v>6.5</c:v>
                      </c:pt>
                      <c:pt idx="305" formatCode="0.00">
                        <c:v>6.5</c:v>
                      </c:pt>
                      <c:pt idx="306" formatCode="0.00">
                        <c:v>6.5</c:v>
                      </c:pt>
                      <c:pt idx="307" formatCode="0.00">
                        <c:v>6.5</c:v>
                      </c:pt>
                      <c:pt idx="308" formatCode="0.00">
                        <c:v>6.5</c:v>
                      </c:pt>
                      <c:pt idx="309" formatCode="0.00">
                        <c:v>6.5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33-6FDD-4EED-A33F-7FC2960098A8}"/>
                  </c:ext>
                </c:extLst>
              </c15:ser>
            </c15:filteredLineSeries>
            <c15:filteredLineSeries>
              <c15:ser>
                <c:idx val="15"/>
                <c:order val="7"/>
                <c:tx>
                  <c:v> Realizado</c:v>
                </c:tx>
                <c:spPr>
                  <a:ln w="28575" cap="rnd">
                    <a:solidFill>
                      <a:schemeClr val="accent4">
                        <a:lumMod val="80000"/>
                        <a:lumOff val="20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'Dados Mensais'!$A$240:$A$842</c15:sqref>
                        </c15:formulaRef>
                      </c:ext>
                    </c:extLst>
                    <c:numCache>
                      <c:formatCode>mmm\-yy</c:formatCode>
                      <c:ptCount val="603"/>
                      <c:pt idx="0">
                        <c:v>36220</c:v>
                      </c:pt>
                      <c:pt idx="1">
                        <c:v>36251</c:v>
                      </c:pt>
                      <c:pt idx="2">
                        <c:v>36281</c:v>
                      </c:pt>
                      <c:pt idx="3">
                        <c:v>36312</c:v>
                      </c:pt>
                      <c:pt idx="4">
                        <c:v>36342</c:v>
                      </c:pt>
                      <c:pt idx="5">
                        <c:v>36373</c:v>
                      </c:pt>
                      <c:pt idx="6">
                        <c:v>36404</c:v>
                      </c:pt>
                      <c:pt idx="7">
                        <c:v>36434</c:v>
                      </c:pt>
                      <c:pt idx="8">
                        <c:v>36465</c:v>
                      </c:pt>
                      <c:pt idx="9">
                        <c:v>36495</c:v>
                      </c:pt>
                      <c:pt idx="10">
                        <c:v>36526</c:v>
                      </c:pt>
                      <c:pt idx="11">
                        <c:v>36557</c:v>
                      </c:pt>
                      <c:pt idx="12">
                        <c:v>36586</c:v>
                      </c:pt>
                      <c:pt idx="13">
                        <c:v>36617</c:v>
                      </c:pt>
                      <c:pt idx="14">
                        <c:v>36647</c:v>
                      </c:pt>
                      <c:pt idx="15">
                        <c:v>36678</c:v>
                      </c:pt>
                      <c:pt idx="16">
                        <c:v>36708</c:v>
                      </c:pt>
                      <c:pt idx="17">
                        <c:v>36739</c:v>
                      </c:pt>
                      <c:pt idx="18">
                        <c:v>36770</c:v>
                      </c:pt>
                      <c:pt idx="19">
                        <c:v>36800</c:v>
                      </c:pt>
                      <c:pt idx="20">
                        <c:v>36831</c:v>
                      </c:pt>
                      <c:pt idx="21">
                        <c:v>36861</c:v>
                      </c:pt>
                      <c:pt idx="22">
                        <c:v>36892</c:v>
                      </c:pt>
                      <c:pt idx="23">
                        <c:v>36923</c:v>
                      </c:pt>
                      <c:pt idx="24">
                        <c:v>36951</c:v>
                      </c:pt>
                      <c:pt idx="25">
                        <c:v>36982</c:v>
                      </c:pt>
                      <c:pt idx="26">
                        <c:v>37012</c:v>
                      </c:pt>
                      <c:pt idx="27">
                        <c:v>37043</c:v>
                      </c:pt>
                      <c:pt idx="28">
                        <c:v>37073</c:v>
                      </c:pt>
                      <c:pt idx="29">
                        <c:v>37104</c:v>
                      </c:pt>
                      <c:pt idx="30">
                        <c:v>37135</c:v>
                      </c:pt>
                      <c:pt idx="31">
                        <c:v>37165</c:v>
                      </c:pt>
                      <c:pt idx="32">
                        <c:v>37196</c:v>
                      </c:pt>
                      <c:pt idx="33">
                        <c:v>37226</c:v>
                      </c:pt>
                      <c:pt idx="34">
                        <c:v>37257</c:v>
                      </c:pt>
                      <c:pt idx="35">
                        <c:v>37288</c:v>
                      </c:pt>
                      <c:pt idx="36">
                        <c:v>37316</c:v>
                      </c:pt>
                      <c:pt idx="37">
                        <c:v>37347</c:v>
                      </c:pt>
                      <c:pt idx="38">
                        <c:v>37377</c:v>
                      </c:pt>
                      <c:pt idx="39">
                        <c:v>37408</c:v>
                      </c:pt>
                      <c:pt idx="40">
                        <c:v>37438</c:v>
                      </c:pt>
                      <c:pt idx="41">
                        <c:v>37469</c:v>
                      </c:pt>
                      <c:pt idx="42">
                        <c:v>37500</c:v>
                      </c:pt>
                      <c:pt idx="43">
                        <c:v>37530</c:v>
                      </c:pt>
                      <c:pt idx="44">
                        <c:v>37561</c:v>
                      </c:pt>
                      <c:pt idx="45">
                        <c:v>37591</c:v>
                      </c:pt>
                      <c:pt idx="46">
                        <c:v>37622</c:v>
                      </c:pt>
                      <c:pt idx="47">
                        <c:v>37653</c:v>
                      </c:pt>
                      <c:pt idx="48">
                        <c:v>37681</c:v>
                      </c:pt>
                      <c:pt idx="49">
                        <c:v>37712</c:v>
                      </c:pt>
                      <c:pt idx="50">
                        <c:v>37742</c:v>
                      </c:pt>
                      <c:pt idx="51">
                        <c:v>37773</c:v>
                      </c:pt>
                      <c:pt idx="52">
                        <c:v>37803</c:v>
                      </c:pt>
                      <c:pt idx="53">
                        <c:v>37834</c:v>
                      </c:pt>
                      <c:pt idx="54">
                        <c:v>37865</c:v>
                      </c:pt>
                      <c:pt idx="55">
                        <c:v>37895</c:v>
                      </c:pt>
                      <c:pt idx="56">
                        <c:v>37926</c:v>
                      </c:pt>
                      <c:pt idx="57">
                        <c:v>37956</c:v>
                      </c:pt>
                      <c:pt idx="58">
                        <c:v>37987</c:v>
                      </c:pt>
                      <c:pt idx="59">
                        <c:v>38018</c:v>
                      </c:pt>
                      <c:pt idx="60">
                        <c:v>38047</c:v>
                      </c:pt>
                      <c:pt idx="61">
                        <c:v>38078</c:v>
                      </c:pt>
                      <c:pt idx="62">
                        <c:v>38108</c:v>
                      </c:pt>
                      <c:pt idx="63">
                        <c:v>38139</c:v>
                      </c:pt>
                      <c:pt idx="64">
                        <c:v>38169</c:v>
                      </c:pt>
                      <c:pt idx="65">
                        <c:v>38200</c:v>
                      </c:pt>
                      <c:pt idx="66">
                        <c:v>38231</c:v>
                      </c:pt>
                      <c:pt idx="67">
                        <c:v>38261</c:v>
                      </c:pt>
                      <c:pt idx="68">
                        <c:v>38292</c:v>
                      </c:pt>
                      <c:pt idx="69">
                        <c:v>38322</c:v>
                      </c:pt>
                      <c:pt idx="70">
                        <c:v>38353</c:v>
                      </c:pt>
                      <c:pt idx="71">
                        <c:v>38384</c:v>
                      </c:pt>
                      <c:pt idx="72">
                        <c:v>38412</c:v>
                      </c:pt>
                      <c:pt idx="73">
                        <c:v>38443</c:v>
                      </c:pt>
                      <c:pt idx="74">
                        <c:v>38473</c:v>
                      </c:pt>
                      <c:pt idx="75">
                        <c:v>38504</c:v>
                      </c:pt>
                      <c:pt idx="76">
                        <c:v>38534</c:v>
                      </c:pt>
                      <c:pt idx="77">
                        <c:v>38565</c:v>
                      </c:pt>
                      <c:pt idx="78">
                        <c:v>38596</c:v>
                      </c:pt>
                      <c:pt idx="79">
                        <c:v>38626</c:v>
                      </c:pt>
                      <c:pt idx="80">
                        <c:v>38657</c:v>
                      </c:pt>
                      <c:pt idx="81">
                        <c:v>38687</c:v>
                      </c:pt>
                      <c:pt idx="82">
                        <c:v>38718</c:v>
                      </c:pt>
                      <c:pt idx="83">
                        <c:v>38749</c:v>
                      </c:pt>
                      <c:pt idx="84">
                        <c:v>38777</c:v>
                      </c:pt>
                      <c:pt idx="85">
                        <c:v>38808</c:v>
                      </c:pt>
                      <c:pt idx="86">
                        <c:v>38838</c:v>
                      </c:pt>
                      <c:pt idx="87">
                        <c:v>38869</c:v>
                      </c:pt>
                      <c:pt idx="88">
                        <c:v>38899</c:v>
                      </c:pt>
                      <c:pt idx="89">
                        <c:v>38930</c:v>
                      </c:pt>
                      <c:pt idx="90">
                        <c:v>38961</c:v>
                      </c:pt>
                      <c:pt idx="91">
                        <c:v>38991</c:v>
                      </c:pt>
                      <c:pt idx="92">
                        <c:v>39022</c:v>
                      </c:pt>
                      <c:pt idx="93">
                        <c:v>39052</c:v>
                      </c:pt>
                      <c:pt idx="94">
                        <c:v>39083</c:v>
                      </c:pt>
                      <c:pt idx="95">
                        <c:v>39114</c:v>
                      </c:pt>
                      <c:pt idx="96">
                        <c:v>39142</c:v>
                      </c:pt>
                      <c:pt idx="97">
                        <c:v>39173</c:v>
                      </c:pt>
                      <c:pt idx="98">
                        <c:v>39203</c:v>
                      </c:pt>
                      <c:pt idx="99">
                        <c:v>39234</c:v>
                      </c:pt>
                      <c:pt idx="100">
                        <c:v>39264</c:v>
                      </c:pt>
                      <c:pt idx="101">
                        <c:v>39295</c:v>
                      </c:pt>
                      <c:pt idx="102">
                        <c:v>39326</c:v>
                      </c:pt>
                      <c:pt idx="103">
                        <c:v>39356</c:v>
                      </c:pt>
                      <c:pt idx="104">
                        <c:v>39387</c:v>
                      </c:pt>
                      <c:pt idx="105">
                        <c:v>39417</c:v>
                      </c:pt>
                      <c:pt idx="106">
                        <c:v>39448</c:v>
                      </c:pt>
                      <c:pt idx="107">
                        <c:v>39479</c:v>
                      </c:pt>
                      <c:pt idx="108">
                        <c:v>39508</c:v>
                      </c:pt>
                      <c:pt idx="109">
                        <c:v>39539</c:v>
                      </c:pt>
                      <c:pt idx="110">
                        <c:v>39569</c:v>
                      </c:pt>
                      <c:pt idx="111">
                        <c:v>39600</c:v>
                      </c:pt>
                      <c:pt idx="112">
                        <c:v>39630</c:v>
                      </c:pt>
                      <c:pt idx="113">
                        <c:v>39661</c:v>
                      </c:pt>
                      <c:pt idx="114">
                        <c:v>39692</c:v>
                      </c:pt>
                      <c:pt idx="115">
                        <c:v>39722</c:v>
                      </c:pt>
                      <c:pt idx="116">
                        <c:v>39753</c:v>
                      </c:pt>
                      <c:pt idx="117">
                        <c:v>39783</c:v>
                      </c:pt>
                      <c:pt idx="118">
                        <c:v>39814</c:v>
                      </c:pt>
                      <c:pt idx="119">
                        <c:v>39845</c:v>
                      </c:pt>
                      <c:pt idx="120">
                        <c:v>39873</c:v>
                      </c:pt>
                      <c:pt idx="121">
                        <c:v>39904</c:v>
                      </c:pt>
                      <c:pt idx="122">
                        <c:v>39934</c:v>
                      </c:pt>
                      <c:pt idx="123">
                        <c:v>39965</c:v>
                      </c:pt>
                      <c:pt idx="124">
                        <c:v>39995</c:v>
                      </c:pt>
                      <c:pt idx="125">
                        <c:v>40026</c:v>
                      </c:pt>
                      <c:pt idx="126">
                        <c:v>40057</c:v>
                      </c:pt>
                      <c:pt idx="127">
                        <c:v>40087</c:v>
                      </c:pt>
                      <c:pt idx="128">
                        <c:v>40118</c:v>
                      </c:pt>
                      <c:pt idx="129">
                        <c:v>40148</c:v>
                      </c:pt>
                      <c:pt idx="130">
                        <c:v>40179</c:v>
                      </c:pt>
                      <c:pt idx="131">
                        <c:v>40210</c:v>
                      </c:pt>
                      <c:pt idx="132">
                        <c:v>40238</c:v>
                      </c:pt>
                      <c:pt idx="133">
                        <c:v>40269</c:v>
                      </c:pt>
                      <c:pt idx="134">
                        <c:v>40299</c:v>
                      </c:pt>
                      <c:pt idx="135">
                        <c:v>40330</c:v>
                      </c:pt>
                      <c:pt idx="136">
                        <c:v>40360</c:v>
                      </c:pt>
                      <c:pt idx="137">
                        <c:v>40391</c:v>
                      </c:pt>
                      <c:pt idx="138">
                        <c:v>40422</c:v>
                      </c:pt>
                      <c:pt idx="139">
                        <c:v>40452</c:v>
                      </c:pt>
                      <c:pt idx="140">
                        <c:v>40483</c:v>
                      </c:pt>
                      <c:pt idx="141">
                        <c:v>40513</c:v>
                      </c:pt>
                      <c:pt idx="142">
                        <c:v>40544</c:v>
                      </c:pt>
                      <c:pt idx="143">
                        <c:v>40575</c:v>
                      </c:pt>
                      <c:pt idx="144">
                        <c:v>40603</c:v>
                      </c:pt>
                      <c:pt idx="145">
                        <c:v>40634</c:v>
                      </c:pt>
                      <c:pt idx="146">
                        <c:v>40664</c:v>
                      </c:pt>
                      <c:pt idx="147">
                        <c:v>40695</c:v>
                      </c:pt>
                      <c:pt idx="148">
                        <c:v>40725</c:v>
                      </c:pt>
                      <c:pt idx="149">
                        <c:v>40756</c:v>
                      </c:pt>
                      <c:pt idx="150">
                        <c:v>40787</c:v>
                      </c:pt>
                      <c:pt idx="151">
                        <c:v>40817</c:v>
                      </c:pt>
                      <c:pt idx="152">
                        <c:v>40848</c:v>
                      </c:pt>
                      <c:pt idx="153">
                        <c:v>40878</c:v>
                      </c:pt>
                      <c:pt idx="154">
                        <c:v>40909</c:v>
                      </c:pt>
                      <c:pt idx="155">
                        <c:v>40940</c:v>
                      </c:pt>
                      <c:pt idx="156">
                        <c:v>40969</c:v>
                      </c:pt>
                      <c:pt idx="157">
                        <c:v>41000</c:v>
                      </c:pt>
                      <c:pt idx="158">
                        <c:v>41030</c:v>
                      </c:pt>
                      <c:pt idx="159">
                        <c:v>41061</c:v>
                      </c:pt>
                      <c:pt idx="160">
                        <c:v>41091</c:v>
                      </c:pt>
                      <c:pt idx="161">
                        <c:v>41122</c:v>
                      </c:pt>
                      <c:pt idx="162">
                        <c:v>41153</c:v>
                      </c:pt>
                      <c:pt idx="163">
                        <c:v>41183</c:v>
                      </c:pt>
                      <c:pt idx="164">
                        <c:v>41214</c:v>
                      </c:pt>
                      <c:pt idx="165">
                        <c:v>41244</c:v>
                      </c:pt>
                      <c:pt idx="166">
                        <c:v>41275</c:v>
                      </c:pt>
                      <c:pt idx="167">
                        <c:v>41306</c:v>
                      </c:pt>
                      <c:pt idx="168">
                        <c:v>41334</c:v>
                      </c:pt>
                      <c:pt idx="169">
                        <c:v>41365</c:v>
                      </c:pt>
                      <c:pt idx="170">
                        <c:v>41395</c:v>
                      </c:pt>
                      <c:pt idx="171">
                        <c:v>41426</c:v>
                      </c:pt>
                      <c:pt idx="172">
                        <c:v>41456</c:v>
                      </c:pt>
                      <c:pt idx="173">
                        <c:v>41487</c:v>
                      </c:pt>
                      <c:pt idx="174">
                        <c:v>41518</c:v>
                      </c:pt>
                      <c:pt idx="175">
                        <c:v>41548</c:v>
                      </c:pt>
                      <c:pt idx="176">
                        <c:v>41579</c:v>
                      </c:pt>
                      <c:pt idx="177">
                        <c:v>41609</c:v>
                      </c:pt>
                      <c:pt idx="178">
                        <c:v>41640</c:v>
                      </c:pt>
                      <c:pt idx="179">
                        <c:v>41671</c:v>
                      </c:pt>
                      <c:pt idx="180">
                        <c:v>41699</c:v>
                      </c:pt>
                      <c:pt idx="181">
                        <c:v>41730</c:v>
                      </c:pt>
                      <c:pt idx="182">
                        <c:v>41760</c:v>
                      </c:pt>
                      <c:pt idx="183">
                        <c:v>41791</c:v>
                      </c:pt>
                      <c:pt idx="184">
                        <c:v>41821</c:v>
                      </c:pt>
                      <c:pt idx="185">
                        <c:v>41852</c:v>
                      </c:pt>
                      <c:pt idx="186">
                        <c:v>41883</c:v>
                      </c:pt>
                      <c:pt idx="187">
                        <c:v>41913</c:v>
                      </c:pt>
                      <c:pt idx="188">
                        <c:v>41944</c:v>
                      </c:pt>
                      <c:pt idx="189">
                        <c:v>41974</c:v>
                      </c:pt>
                      <c:pt idx="190">
                        <c:v>42005</c:v>
                      </c:pt>
                      <c:pt idx="191">
                        <c:v>42036</c:v>
                      </c:pt>
                      <c:pt idx="192">
                        <c:v>42064</c:v>
                      </c:pt>
                      <c:pt idx="193">
                        <c:v>42095</c:v>
                      </c:pt>
                      <c:pt idx="194">
                        <c:v>42125</c:v>
                      </c:pt>
                      <c:pt idx="195">
                        <c:v>42156</c:v>
                      </c:pt>
                      <c:pt idx="196">
                        <c:v>42186</c:v>
                      </c:pt>
                      <c:pt idx="197">
                        <c:v>42217</c:v>
                      </c:pt>
                      <c:pt idx="198">
                        <c:v>42248</c:v>
                      </c:pt>
                      <c:pt idx="199">
                        <c:v>42278</c:v>
                      </c:pt>
                      <c:pt idx="200">
                        <c:v>42309</c:v>
                      </c:pt>
                      <c:pt idx="201">
                        <c:v>42339</c:v>
                      </c:pt>
                      <c:pt idx="202">
                        <c:v>42370</c:v>
                      </c:pt>
                      <c:pt idx="203">
                        <c:v>42401</c:v>
                      </c:pt>
                      <c:pt idx="204">
                        <c:v>42430</c:v>
                      </c:pt>
                      <c:pt idx="205">
                        <c:v>42461</c:v>
                      </c:pt>
                      <c:pt idx="206">
                        <c:v>42491</c:v>
                      </c:pt>
                      <c:pt idx="207">
                        <c:v>42522</c:v>
                      </c:pt>
                      <c:pt idx="208">
                        <c:v>42552</c:v>
                      </c:pt>
                      <c:pt idx="209">
                        <c:v>42583</c:v>
                      </c:pt>
                      <c:pt idx="210">
                        <c:v>42614</c:v>
                      </c:pt>
                      <c:pt idx="211">
                        <c:v>42644</c:v>
                      </c:pt>
                      <c:pt idx="212">
                        <c:v>42675</c:v>
                      </c:pt>
                      <c:pt idx="213">
                        <c:v>42705</c:v>
                      </c:pt>
                      <c:pt idx="214">
                        <c:v>42736</c:v>
                      </c:pt>
                      <c:pt idx="215">
                        <c:v>42767</c:v>
                      </c:pt>
                      <c:pt idx="216">
                        <c:v>42795</c:v>
                      </c:pt>
                      <c:pt idx="217">
                        <c:v>42826</c:v>
                      </c:pt>
                      <c:pt idx="218">
                        <c:v>42856</c:v>
                      </c:pt>
                      <c:pt idx="219">
                        <c:v>42887</c:v>
                      </c:pt>
                      <c:pt idx="220">
                        <c:v>42917</c:v>
                      </c:pt>
                      <c:pt idx="221">
                        <c:v>42948</c:v>
                      </c:pt>
                      <c:pt idx="222">
                        <c:v>42979</c:v>
                      </c:pt>
                      <c:pt idx="223">
                        <c:v>43009</c:v>
                      </c:pt>
                      <c:pt idx="224">
                        <c:v>43040</c:v>
                      </c:pt>
                      <c:pt idx="225">
                        <c:v>43070</c:v>
                      </c:pt>
                      <c:pt idx="226">
                        <c:v>43101</c:v>
                      </c:pt>
                      <c:pt idx="227">
                        <c:v>43132</c:v>
                      </c:pt>
                      <c:pt idx="228">
                        <c:v>43160</c:v>
                      </c:pt>
                      <c:pt idx="229">
                        <c:v>43191</c:v>
                      </c:pt>
                      <c:pt idx="230">
                        <c:v>43221</c:v>
                      </c:pt>
                      <c:pt idx="231">
                        <c:v>43252</c:v>
                      </c:pt>
                      <c:pt idx="232">
                        <c:v>43282</c:v>
                      </c:pt>
                      <c:pt idx="233">
                        <c:v>43313</c:v>
                      </c:pt>
                      <c:pt idx="234">
                        <c:v>43344</c:v>
                      </c:pt>
                      <c:pt idx="235">
                        <c:v>43374</c:v>
                      </c:pt>
                      <c:pt idx="236">
                        <c:v>43405</c:v>
                      </c:pt>
                      <c:pt idx="237">
                        <c:v>43435</c:v>
                      </c:pt>
                      <c:pt idx="238">
                        <c:v>43466</c:v>
                      </c:pt>
                      <c:pt idx="239">
                        <c:v>43497</c:v>
                      </c:pt>
                      <c:pt idx="240">
                        <c:v>43525</c:v>
                      </c:pt>
                      <c:pt idx="241">
                        <c:v>43556</c:v>
                      </c:pt>
                      <c:pt idx="242">
                        <c:v>43586</c:v>
                      </c:pt>
                      <c:pt idx="243">
                        <c:v>43617</c:v>
                      </c:pt>
                      <c:pt idx="244">
                        <c:v>43647</c:v>
                      </c:pt>
                      <c:pt idx="245">
                        <c:v>43678</c:v>
                      </c:pt>
                      <c:pt idx="246">
                        <c:v>43709</c:v>
                      </c:pt>
                      <c:pt idx="247">
                        <c:v>43739</c:v>
                      </c:pt>
                      <c:pt idx="248">
                        <c:v>43770</c:v>
                      </c:pt>
                      <c:pt idx="249">
                        <c:v>43800</c:v>
                      </c:pt>
                      <c:pt idx="250">
                        <c:v>43831</c:v>
                      </c:pt>
                      <c:pt idx="251">
                        <c:v>43862</c:v>
                      </c:pt>
                      <c:pt idx="252">
                        <c:v>43891</c:v>
                      </c:pt>
                      <c:pt idx="253">
                        <c:v>43922</c:v>
                      </c:pt>
                      <c:pt idx="254">
                        <c:v>43952</c:v>
                      </c:pt>
                      <c:pt idx="255">
                        <c:v>43983</c:v>
                      </c:pt>
                      <c:pt idx="256">
                        <c:v>44013</c:v>
                      </c:pt>
                      <c:pt idx="257">
                        <c:v>44044</c:v>
                      </c:pt>
                      <c:pt idx="258">
                        <c:v>44075</c:v>
                      </c:pt>
                      <c:pt idx="259">
                        <c:v>44105</c:v>
                      </c:pt>
                      <c:pt idx="260">
                        <c:v>44136</c:v>
                      </c:pt>
                      <c:pt idx="261">
                        <c:v>44166</c:v>
                      </c:pt>
                      <c:pt idx="262">
                        <c:v>44197</c:v>
                      </c:pt>
                      <c:pt idx="263">
                        <c:v>44228</c:v>
                      </c:pt>
                      <c:pt idx="264">
                        <c:v>44256</c:v>
                      </c:pt>
                      <c:pt idx="265">
                        <c:v>44287</c:v>
                      </c:pt>
                      <c:pt idx="266">
                        <c:v>44317</c:v>
                      </c:pt>
                      <c:pt idx="267">
                        <c:v>44348</c:v>
                      </c:pt>
                      <c:pt idx="268">
                        <c:v>44378</c:v>
                      </c:pt>
                      <c:pt idx="269">
                        <c:v>44409</c:v>
                      </c:pt>
                      <c:pt idx="270">
                        <c:v>44440</c:v>
                      </c:pt>
                      <c:pt idx="271">
                        <c:v>44470</c:v>
                      </c:pt>
                      <c:pt idx="272">
                        <c:v>44501</c:v>
                      </c:pt>
                      <c:pt idx="273">
                        <c:v>44531</c:v>
                      </c:pt>
                      <c:pt idx="274">
                        <c:v>44562</c:v>
                      </c:pt>
                      <c:pt idx="275">
                        <c:v>44593</c:v>
                      </c:pt>
                      <c:pt idx="276">
                        <c:v>44621</c:v>
                      </c:pt>
                      <c:pt idx="277">
                        <c:v>44652</c:v>
                      </c:pt>
                      <c:pt idx="278">
                        <c:v>44682</c:v>
                      </c:pt>
                      <c:pt idx="279">
                        <c:v>44713</c:v>
                      </c:pt>
                      <c:pt idx="280">
                        <c:v>44743</c:v>
                      </c:pt>
                      <c:pt idx="281">
                        <c:v>44774</c:v>
                      </c:pt>
                      <c:pt idx="282">
                        <c:v>44805</c:v>
                      </c:pt>
                      <c:pt idx="283">
                        <c:v>44835</c:v>
                      </c:pt>
                      <c:pt idx="284">
                        <c:v>44866</c:v>
                      </c:pt>
                      <c:pt idx="285">
                        <c:v>44896</c:v>
                      </c:pt>
                      <c:pt idx="286">
                        <c:v>44927</c:v>
                      </c:pt>
                      <c:pt idx="287">
                        <c:v>44958</c:v>
                      </c:pt>
                      <c:pt idx="288">
                        <c:v>44986</c:v>
                      </c:pt>
                      <c:pt idx="289">
                        <c:v>45017</c:v>
                      </c:pt>
                      <c:pt idx="290">
                        <c:v>45047</c:v>
                      </c:pt>
                      <c:pt idx="291">
                        <c:v>45078</c:v>
                      </c:pt>
                      <c:pt idx="292">
                        <c:v>45108</c:v>
                      </c:pt>
                      <c:pt idx="293">
                        <c:v>45139</c:v>
                      </c:pt>
                      <c:pt idx="294">
                        <c:v>45170</c:v>
                      </c:pt>
                      <c:pt idx="295">
                        <c:v>45200</c:v>
                      </c:pt>
                      <c:pt idx="296">
                        <c:v>45231</c:v>
                      </c:pt>
                      <c:pt idx="297">
                        <c:v>45261</c:v>
                      </c:pt>
                      <c:pt idx="298">
                        <c:v>45292</c:v>
                      </c:pt>
                      <c:pt idx="299">
                        <c:v>45323</c:v>
                      </c:pt>
                      <c:pt idx="300">
                        <c:v>45352</c:v>
                      </c:pt>
                      <c:pt idx="301">
                        <c:v>45383</c:v>
                      </c:pt>
                      <c:pt idx="302">
                        <c:v>45413</c:v>
                      </c:pt>
                      <c:pt idx="303">
                        <c:v>45444</c:v>
                      </c:pt>
                      <c:pt idx="304">
                        <c:v>45474</c:v>
                      </c:pt>
                      <c:pt idx="305">
                        <c:v>45505</c:v>
                      </c:pt>
                      <c:pt idx="306">
                        <c:v>45536</c:v>
                      </c:pt>
                      <c:pt idx="307">
                        <c:v>45566</c:v>
                      </c:pt>
                      <c:pt idx="308">
                        <c:v>45597</c:v>
                      </c:pt>
                      <c:pt idx="309">
                        <c:v>45627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'Dados Mensais'!$AH$240:$AH$842</c15:sqref>
                        </c15:formulaRef>
                      </c:ext>
                    </c:extLst>
                    <c:numCache>
                      <c:formatCode>0.00</c:formatCode>
                      <c:ptCount val="603"/>
                      <c:pt idx="0">
                        <c:v>45</c:v>
                      </c:pt>
                      <c:pt idx="1">
                        <c:v>23.5</c:v>
                      </c:pt>
                      <c:pt idx="2">
                        <c:v>22</c:v>
                      </c:pt>
                      <c:pt idx="3">
                        <c:v>21</c:v>
                      </c:pt>
                      <c:pt idx="4">
                        <c:v>19.5</c:v>
                      </c:pt>
                      <c:pt idx="5">
                        <c:v>19.5</c:v>
                      </c:pt>
                      <c:pt idx="6">
                        <c:v>19.5</c:v>
                      </c:pt>
                      <c:pt idx="7">
                        <c:v>19</c:v>
                      </c:pt>
                      <c:pt idx="8">
                        <c:v>19</c:v>
                      </c:pt>
                      <c:pt idx="9">
                        <c:v>19</c:v>
                      </c:pt>
                      <c:pt idx="10">
                        <c:v>19</c:v>
                      </c:pt>
                      <c:pt idx="11">
                        <c:v>19</c:v>
                      </c:pt>
                      <c:pt idx="12">
                        <c:v>19</c:v>
                      </c:pt>
                      <c:pt idx="13">
                        <c:v>18.5</c:v>
                      </c:pt>
                      <c:pt idx="14">
                        <c:v>18.5</c:v>
                      </c:pt>
                      <c:pt idx="15">
                        <c:v>17.5</c:v>
                      </c:pt>
                      <c:pt idx="16">
                        <c:v>16.5</c:v>
                      </c:pt>
                      <c:pt idx="17">
                        <c:v>16.5</c:v>
                      </c:pt>
                      <c:pt idx="18">
                        <c:v>16.5</c:v>
                      </c:pt>
                      <c:pt idx="19">
                        <c:v>16.5</c:v>
                      </c:pt>
                      <c:pt idx="20">
                        <c:v>16.5</c:v>
                      </c:pt>
                      <c:pt idx="21">
                        <c:v>15.75</c:v>
                      </c:pt>
                      <c:pt idx="22">
                        <c:v>15.25</c:v>
                      </c:pt>
                      <c:pt idx="23">
                        <c:v>15.25</c:v>
                      </c:pt>
                      <c:pt idx="24">
                        <c:v>15.75</c:v>
                      </c:pt>
                      <c:pt idx="25">
                        <c:v>16.25</c:v>
                      </c:pt>
                      <c:pt idx="26">
                        <c:v>16.75</c:v>
                      </c:pt>
                      <c:pt idx="27">
                        <c:v>18.25</c:v>
                      </c:pt>
                      <c:pt idx="28">
                        <c:v>19</c:v>
                      </c:pt>
                      <c:pt idx="29">
                        <c:v>19</c:v>
                      </c:pt>
                      <c:pt idx="30">
                        <c:v>19</c:v>
                      </c:pt>
                      <c:pt idx="31">
                        <c:v>19</c:v>
                      </c:pt>
                      <c:pt idx="32">
                        <c:v>19</c:v>
                      </c:pt>
                      <c:pt idx="33">
                        <c:v>19</c:v>
                      </c:pt>
                      <c:pt idx="34">
                        <c:v>19</c:v>
                      </c:pt>
                      <c:pt idx="35">
                        <c:v>18.75</c:v>
                      </c:pt>
                      <c:pt idx="36">
                        <c:v>18.5</c:v>
                      </c:pt>
                      <c:pt idx="37">
                        <c:v>18.5</c:v>
                      </c:pt>
                      <c:pt idx="38">
                        <c:v>18.5</c:v>
                      </c:pt>
                      <c:pt idx="39">
                        <c:v>18.5</c:v>
                      </c:pt>
                      <c:pt idx="40">
                        <c:v>18</c:v>
                      </c:pt>
                      <c:pt idx="41">
                        <c:v>18</c:v>
                      </c:pt>
                      <c:pt idx="42">
                        <c:v>18</c:v>
                      </c:pt>
                      <c:pt idx="43">
                        <c:v>21</c:v>
                      </c:pt>
                      <c:pt idx="44">
                        <c:v>22</c:v>
                      </c:pt>
                      <c:pt idx="45">
                        <c:v>25</c:v>
                      </c:pt>
                      <c:pt idx="46">
                        <c:v>25.5</c:v>
                      </c:pt>
                      <c:pt idx="47">
                        <c:v>26.5</c:v>
                      </c:pt>
                      <c:pt idx="48">
                        <c:v>26.5</c:v>
                      </c:pt>
                      <c:pt idx="49">
                        <c:v>26.5</c:v>
                      </c:pt>
                      <c:pt idx="50">
                        <c:v>26.5</c:v>
                      </c:pt>
                      <c:pt idx="51">
                        <c:v>26</c:v>
                      </c:pt>
                      <c:pt idx="52">
                        <c:v>24.5</c:v>
                      </c:pt>
                      <c:pt idx="53">
                        <c:v>22</c:v>
                      </c:pt>
                      <c:pt idx="54">
                        <c:v>20</c:v>
                      </c:pt>
                      <c:pt idx="55">
                        <c:v>19</c:v>
                      </c:pt>
                      <c:pt idx="56">
                        <c:v>17.5</c:v>
                      </c:pt>
                      <c:pt idx="57">
                        <c:v>16.5</c:v>
                      </c:pt>
                      <c:pt idx="58">
                        <c:v>16.5</c:v>
                      </c:pt>
                      <c:pt idx="59">
                        <c:v>16.5</c:v>
                      </c:pt>
                      <c:pt idx="60">
                        <c:v>16.25</c:v>
                      </c:pt>
                      <c:pt idx="61">
                        <c:v>16</c:v>
                      </c:pt>
                      <c:pt idx="62">
                        <c:v>16</c:v>
                      </c:pt>
                      <c:pt idx="63">
                        <c:v>16</c:v>
                      </c:pt>
                      <c:pt idx="64">
                        <c:v>16</c:v>
                      </c:pt>
                      <c:pt idx="65">
                        <c:v>16</c:v>
                      </c:pt>
                      <c:pt idx="66">
                        <c:v>16.25</c:v>
                      </c:pt>
                      <c:pt idx="67">
                        <c:v>16.75</c:v>
                      </c:pt>
                      <c:pt idx="68">
                        <c:v>17.25</c:v>
                      </c:pt>
                      <c:pt idx="69">
                        <c:v>17.75</c:v>
                      </c:pt>
                      <c:pt idx="70">
                        <c:v>18.25</c:v>
                      </c:pt>
                      <c:pt idx="71">
                        <c:v>18.75</c:v>
                      </c:pt>
                      <c:pt idx="72">
                        <c:v>19.25</c:v>
                      </c:pt>
                      <c:pt idx="73">
                        <c:v>19.5</c:v>
                      </c:pt>
                      <c:pt idx="74">
                        <c:v>19.75</c:v>
                      </c:pt>
                      <c:pt idx="75">
                        <c:v>19.75</c:v>
                      </c:pt>
                      <c:pt idx="76">
                        <c:v>19.75</c:v>
                      </c:pt>
                      <c:pt idx="77">
                        <c:v>19.75</c:v>
                      </c:pt>
                      <c:pt idx="78">
                        <c:v>19.5</c:v>
                      </c:pt>
                      <c:pt idx="79">
                        <c:v>19</c:v>
                      </c:pt>
                      <c:pt idx="80">
                        <c:v>18.5</c:v>
                      </c:pt>
                      <c:pt idx="81">
                        <c:v>18</c:v>
                      </c:pt>
                      <c:pt idx="82">
                        <c:v>17.25</c:v>
                      </c:pt>
                      <c:pt idx="83">
                        <c:v>17.25</c:v>
                      </c:pt>
                      <c:pt idx="84">
                        <c:v>16.5</c:v>
                      </c:pt>
                      <c:pt idx="85">
                        <c:v>15.75</c:v>
                      </c:pt>
                      <c:pt idx="86">
                        <c:v>15.25</c:v>
                      </c:pt>
                      <c:pt idx="87">
                        <c:v>15.25</c:v>
                      </c:pt>
                      <c:pt idx="88">
                        <c:v>14.75</c:v>
                      </c:pt>
                      <c:pt idx="89">
                        <c:v>14.249999999999998</c:v>
                      </c:pt>
                      <c:pt idx="90">
                        <c:v>14.249999999999998</c:v>
                      </c:pt>
                      <c:pt idx="91">
                        <c:v>13.750000000000002</c:v>
                      </c:pt>
                      <c:pt idx="92">
                        <c:v>13.25</c:v>
                      </c:pt>
                      <c:pt idx="93">
                        <c:v>13.25</c:v>
                      </c:pt>
                      <c:pt idx="94">
                        <c:v>13</c:v>
                      </c:pt>
                      <c:pt idx="95">
                        <c:v>13</c:v>
                      </c:pt>
                      <c:pt idx="96">
                        <c:v>12.75</c:v>
                      </c:pt>
                      <c:pt idx="97">
                        <c:v>12.5</c:v>
                      </c:pt>
                      <c:pt idx="98">
                        <c:v>12.5</c:v>
                      </c:pt>
                      <c:pt idx="99">
                        <c:v>12</c:v>
                      </c:pt>
                      <c:pt idx="100">
                        <c:v>11.5</c:v>
                      </c:pt>
                      <c:pt idx="101">
                        <c:v>11.5</c:v>
                      </c:pt>
                      <c:pt idx="102">
                        <c:v>11.25</c:v>
                      </c:pt>
                      <c:pt idx="103">
                        <c:v>11.25</c:v>
                      </c:pt>
                      <c:pt idx="104">
                        <c:v>11.25</c:v>
                      </c:pt>
                      <c:pt idx="105">
                        <c:v>11.25</c:v>
                      </c:pt>
                      <c:pt idx="106">
                        <c:v>11.25</c:v>
                      </c:pt>
                      <c:pt idx="107">
                        <c:v>11.25</c:v>
                      </c:pt>
                      <c:pt idx="108">
                        <c:v>11.25</c:v>
                      </c:pt>
                      <c:pt idx="109">
                        <c:v>11.75</c:v>
                      </c:pt>
                      <c:pt idx="110">
                        <c:v>11.75</c:v>
                      </c:pt>
                      <c:pt idx="111">
                        <c:v>12.25</c:v>
                      </c:pt>
                      <c:pt idx="112">
                        <c:v>13</c:v>
                      </c:pt>
                      <c:pt idx="113">
                        <c:v>13</c:v>
                      </c:pt>
                      <c:pt idx="114">
                        <c:v>13.750000000000002</c:v>
                      </c:pt>
                      <c:pt idx="115">
                        <c:v>13.750000000000002</c:v>
                      </c:pt>
                      <c:pt idx="116">
                        <c:v>13.750000000000002</c:v>
                      </c:pt>
                      <c:pt idx="117">
                        <c:v>13.750000000000002</c:v>
                      </c:pt>
                      <c:pt idx="118">
                        <c:v>12.75</c:v>
                      </c:pt>
                      <c:pt idx="119">
                        <c:v>12.75</c:v>
                      </c:pt>
                      <c:pt idx="120">
                        <c:v>11.25</c:v>
                      </c:pt>
                      <c:pt idx="121">
                        <c:v>10.25</c:v>
                      </c:pt>
                      <c:pt idx="122">
                        <c:v>10.25</c:v>
                      </c:pt>
                      <c:pt idx="123">
                        <c:v>9.25</c:v>
                      </c:pt>
                      <c:pt idx="124">
                        <c:v>8.75</c:v>
                      </c:pt>
                      <c:pt idx="125">
                        <c:v>8.75</c:v>
                      </c:pt>
                      <c:pt idx="126">
                        <c:v>8.75</c:v>
                      </c:pt>
                      <c:pt idx="127">
                        <c:v>8.75</c:v>
                      </c:pt>
                      <c:pt idx="128">
                        <c:v>8.75</c:v>
                      </c:pt>
                      <c:pt idx="129">
                        <c:v>8.75</c:v>
                      </c:pt>
                      <c:pt idx="130">
                        <c:v>8.75</c:v>
                      </c:pt>
                      <c:pt idx="131">
                        <c:v>8.75</c:v>
                      </c:pt>
                      <c:pt idx="132">
                        <c:v>8.75</c:v>
                      </c:pt>
                      <c:pt idx="133">
                        <c:v>9.5</c:v>
                      </c:pt>
                      <c:pt idx="134">
                        <c:v>9.5</c:v>
                      </c:pt>
                      <c:pt idx="135">
                        <c:v>10.25</c:v>
                      </c:pt>
                      <c:pt idx="136">
                        <c:v>10.75</c:v>
                      </c:pt>
                      <c:pt idx="137">
                        <c:v>10.75</c:v>
                      </c:pt>
                      <c:pt idx="138">
                        <c:v>10.75</c:v>
                      </c:pt>
                      <c:pt idx="139">
                        <c:v>10.75</c:v>
                      </c:pt>
                      <c:pt idx="140">
                        <c:v>10.75</c:v>
                      </c:pt>
                      <c:pt idx="141">
                        <c:v>10.75</c:v>
                      </c:pt>
                      <c:pt idx="142">
                        <c:v>11.25</c:v>
                      </c:pt>
                      <c:pt idx="143">
                        <c:v>11.25</c:v>
                      </c:pt>
                      <c:pt idx="144">
                        <c:v>11.75</c:v>
                      </c:pt>
                      <c:pt idx="145">
                        <c:v>12</c:v>
                      </c:pt>
                      <c:pt idx="146">
                        <c:v>12</c:v>
                      </c:pt>
                      <c:pt idx="147">
                        <c:v>12.25</c:v>
                      </c:pt>
                      <c:pt idx="148">
                        <c:v>12.5</c:v>
                      </c:pt>
                      <c:pt idx="149">
                        <c:v>12</c:v>
                      </c:pt>
                      <c:pt idx="150">
                        <c:v>12</c:v>
                      </c:pt>
                      <c:pt idx="151">
                        <c:v>11.5</c:v>
                      </c:pt>
                      <c:pt idx="152">
                        <c:v>11</c:v>
                      </c:pt>
                      <c:pt idx="153">
                        <c:v>11</c:v>
                      </c:pt>
                      <c:pt idx="154">
                        <c:v>10.5</c:v>
                      </c:pt>
                      <c:pt idx="155">
                        <c:v>10.5</c:v>
                      </c:pt>
                      <c:pt idx="156">
                        <c:v>9.75</c:v>
                      </c:pt>
                      <c:pt idx="157">
                        <c:v>9</c:v>
                      </c:pt>
                      <c:pt idx="158">
                        <c:v>8.5</c:v>
                      </c:pt>
                      <c:pt idx="159">
                        <c:v>8.5</c:v>
                      </c:pt>
                      <c:pt idx="160">
                        <c:v>8</c:v>
                      </c:pt>
                      <c:pt idx="161">
                        <c:v>7.5</c:v>
                      </c:pt>
                      <c:pt idx="162">
                        <c:v>7.5</c:v>
                      </c:pt>
                      <c:pt idx="163">
                        <c:v>7.2499999999999991</c:v>
                      </c:pt>
                      <c:pt idx="164">
                        <c:v>7.2499999999999991</c:v>
                      </c:pt>
                      <c:pt idx="165">
                        <c:v>7.2499999999999991</c:v>
                      </c:pt>
                      <c:pt idx="166">
                        <c:v>7.2499999999999991</c:v>
                      </c:pt>
                      <c:pt idx="167">
                        <c:v>7.2499999999999991</c:v>
                      </c:pt>
                      <c:pt idx="168">
                        <c:v>7.2499999999999991</c:v>
                      </c:pt>
                      <c:pt idx="169">
                        <c:v>7.5</c:v>
                      </c:pt>
                      <c:pt idx="170">
                        <c:v>8</c:v>
                      </c:pt>
                      <c:pt idx="171">
                        <c:v>8</c:v>
                      </c:pt>
                      <c:pt idx="172">
                        <c:v>8.5</c:v>
                      </c:pt>
                      <c:pt idx="173">
                        <c:v>9</c:v>
                      </c:pt>
                      <c:pt idx="174">
                        <c:v>9</c:v>
                      </c:pt>
                      <c:pt idx="175">
                        <c:v>9.5</c:v>
                      </c:pt>
                      <c:pt idx="176">
                        <c:v>10</c:v>
                      </c:pt>
                      <c:pt idx="177">
                        <c:v>10</c:v>
                      </c:pt>
                      <c:pt idx="178">
                        <c:v>10.5</c:v>
                      </c:pt>
                      <c:pt idx="179">
                        <c:v>10.75</c:v>
                      </c:pt>
                      <c:pt idx="180">
                        <c:v>10.75</c:v>
                      </c:pt>
                      <c:pt idx="181">
                        <c:v>11</c:v>
                      </c:pt>
                      <c:pt idx="182">
                        <c:v>11</c:v>
                      </c:pt>
                      <c:pt idx="183">
                        <c:v>11</c:v>
                      </c:pt>
                      <c:pt idx="184">
                        <c:v>11</c:v>
                      </c:pt>
                      <c:pt idx="185">
                        <c:v>11</c:v>
                      </c:pt>
                      <c:pt idx="186">
                        <c:v>11</c:v>
                      </c:pt>
                      <c:pt idx="187">
                        <c:v>11.25</c:v>
                      </c:pt>
                      <c:pt idx="188">
                        <c:v>11.25</c:v>
                      </c:pt>
                      <c:pt idx="189">
                        <c:v>11.75</c:v>
                      </c:pt>
                      <c:pt idx="190">
                        <c:v>12.25</c:v>
                      </c:pt>
                      <c:pt idx="191">
                        <c:v>12.25</c:v>
                      </c:pt>
                      <c:pt idx="192">
                        <c:v>12.75</c:v>
                      </c:pt>
                      <c:pt idx="193">
                        <c:v>13.25</c:v>
                      </c:pt>
                      <c:pt idx="194">
                        <c:v>13.25</c:v>
                      </c:pt>
                      <c:pt idx="195">
                        <c:v>13.750000000000002</c:v>
                      </c:pt>
                      <c:pt idx="196">
                        <c:v>14.249999999999998</c:v>
                      </c:pt>
                      <c:pt idx="197">
                        <c:v>14.249999999999998</c:v>
                      </c:pt>
                      <c:pt idx="198">
                        <c:v>14.249999999999998</c:v>
                      </c:pt>
                      <c:pt idx="199">
                        <c:v>14.249999999999998</c:v>
                      </c:pt>
                      <c:pt idx="200">
                        <c:v>14.249999999999998</c:v>
                      </c:pt>
                      <c:pt idx="201">
                        <c:v>14.249999999999998</c:v>
                      </c:pt>
                      <c:pt idx="202">
                        <c:v>14.249999999999998</c:v>
                      </c:pt>
                      <c:pt idx="203">
                        <c:v>14.249999999999998</c:v>
                      </c:pt>
                      <c:pt idx="204">
                        <c:v>14.249999999999998</c:v>
                      </c:pt>
                      <c:pt idx="205">
                        <c:v>14.249999999999998</c:v>
                      </c:pt>
                      <c:pt idx="206">
                        <c:v>14.249999999999998</c:v>
                      </c:pt>
                      <c:pt idx="207">
                        <c:v>14.249999999999998</c:v>
                      </c:pt>
                      <c:pt idx="208">
                        <c:v>14.249999999999998</c:v>
                      </c:pt>
                      <c:pt idx="209">
                        <c:v>14.249999999999998</c:v>
                      </c:pt>
                      <c:pt idx="210">
                        <c:v>14.249999999999998</c:v>
                      </c:pt>
                      <c:pt idx="211">
                        <c:v>14.000000000000002</c:v>
                      </c:pt>
                      <c:pt idx="212">
                        <c:v>13.750000000000002</c:v>
                      </c:pt>
                      <c:pt idx="213">
                        <c:v>13.750000000000002</c:v>
                      </c:pt>
                      <c:pt idx="214">
                        <c:v>13</c:v>
                      </c:pt>
                      <c:pt idx="215">
                        <c:v>12.25</c:v>
                      </c:pt>
                      <c:pt idx="216">
                        <c:v>12.25</c:v>
                      </c:pt>
                      <c:pt idx="217">
                        <c:v>11.25</c:v>
                      </c:pt>
                      <c:pt idx="218">
                        <c:v>10.25</c:v>
                      </c:pt>
                      <c:pt idx="219">
                        <c:v>10.25</c:v>
                      </c:pt>
                      <c:pt idx="220">
                        <c:v>9.25</c:v>
                      </c:pt>
                      <c:pt idx="221">
                        <c:v>9.25</c:v>
                      </c:pt>
                      <c:pt idx="222">
                        <c:v>8.25</c:v>
                      </c:pt>
                      <c:pt idx="223">
                        <c:v>7.5</c:v>
                      </c:pt>
                      <c:pt idx="224">
                        <c:v>7.5</c:v>
                      </c:pt>
                      <c:pt idx="225">
                        <c:v>7.0000000000000009</c:v>
                      </c:pt>
                      <c:pt idx="226">
                        <c:v>7.0000000000000009</c:v>
                      </c:pt>
                      <c:pt idx="227">
                        <c:v>6.75</c:v>
                      </c:pt>
                      <c:pt idx="228">
                        <c:v>6.5</c:v>
                      </c:pt>
                      <c:pt idx="229">
                        <c:v>6.5</c:v>
                      </c:pt>
                      <c:pt idx="230">
                        <c:v>6.5</c:v>
                      </c:pt>
                      <c:pt idx="231">
                        <c:v>6.5</c:v>
                      </c:pt>
                      <c:pt idx="232">
                        <c:v>6.5</c:v>
                      </c:pt>
                      <c:pt idx="233">
                        <c:v>6.5</c:v>
                      </c:pt>
                      <c:pt idx="234">
                        <c:v>6.5</c:v>
                      </c:pt>
                      <c:pt idx="235">
                        <c:v>6.5</c:v>
                      </c:pt>
                      <c:pt idx="236">
                        <c:v>6.5</c:v>
                      </c:pt>
                      <c:pt idx="237">
                        <c:v>6.5</c:v>
                      </c:pt>
                      <c:pt idx="238">
                        <c:v>6.5</c:v>
                      </c:pt>
                      <c:pt idx="239">
                        <c:v>6.5</c:v>
                      </c:pt>
                      <c:pt idx="240">
                        <c:v>6.5</c:v>
                      </c:pt>
                      <c:pt idx="241">
                        <c:v>6.5</c:v>
                      </c:pt>
                      <c:pt idx="242">
                        <c:v>6.5</c:v>
                      </c:pt>
                      <c:pt idx="243">
                        <c:v>6.5</c:v>
                      </c:pt>
                      <c:pt idx="244">
                        <c:v>6</c:v>
                      </c:pt>
                      <c:pt idx="245">
                        <c:v>6</c:v>
                      </c:pt>
                      <c:pt idx="246">
                        <c:v>5.5</c:v>
                      </c:pt>
                      <c:pt idx="247">
                        <c:v>5</c:v>
                      </c:pt>
                      <c:pt idx="248">
                        <c:v>5</c:v>
                      </c:pt>
                      <c:pt idx="249">
                        <c:v>4.5</c:v>
                      </c:pt>
                      <c:pt idx="250">
                        <c:v>4.5</c:v>
                      </c:pt>
                      <c:pt idx="251">
                        <c:v>4.25</c:v>
                      </c:pt>
                      <c:pt idx="252">
                        <c:v>3.75</c:v>
                      </c:pt>
                      <c:pt idx="253">
                        <c:v>3.75</c:v>
                      </c:pt>
                      <c:pt idx="254">
                        <c:v>3</c:v>
                      </c:pt>
                      <c:pt idx="255">
                        <c:v>2.25</c:v>
                      </c:pt>
                      <c:pt idx="256">
                        <c:v>2.25</c:v>
                      </c:pt>
                      <c:pt idx="257">
                        <c:v>2</c:v>
                      </c:pt>
                      <c:pt idx="258">
                        <c:v>2</c:v>
                      </c:pt>
                      <c:pt idx="259">
                        <c:v>2</c:v>
                      </c:pt>
                      <c:pt idx="260">
                        <c:v>2</c:v>
                      </c:pt>
                      <c:pt idx="261">
                        <c:v>2</c:v>
                      </c:pt>
                      <c:pt idx="262">
                        <c:v>2</c:v>
                      </c:pt>
                      <c:pt idx="263">
                        <c:v>2</c:v>
                      </c:pt>
                      <c:pt idx="264">
                        <c:v>2.75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34-6FDD-4EED-A33F-7FC2960098A8}"/>
                  </c:ext>
                </c:extLst>
              </c15:ser>
            </c15:filteredLineSeries>
            <c15:filteredLineSeries>
              <c15:ser>
                <c:idx val="4"/>
                <c:order val="8"/>
                <c:tx>
                  <c:v> Baseline scenario</c:v>
                </c:tx>
                <c:spPr>
                  <a:ln w="28575" cap="rnd">
                    <a:solidFill>
                      <a:schemeClr val="accent5"/>
                    </a:solidFill>
                    <a:round/>
                  </a:ln>
                  <a:effectLst/>
                </c:spPr>
                <c:marker>
                  <c:symbol val="none"/>
                </c:marker>
                <c:dPt>
                  <c:idx val="158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35-6FDD-4EED-A33F-7FC2960098A8}"/>
                    </c:ext>
                  </c:extLst>
                </c:dPt>
                <c:dPt>
                  <c:idx val="176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36-6FDD-4EED-A33F-7FC2960098A8}"/>
                    </c:ext>
                  </c:extLst>
                </c:dPt>
                <c:dPt>
                  <c:idx val="180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37-6FDD-4EED-A33F-7FC2960098A8}"/>
                    </c:ext>
                  </c:extLst>
                </c:dPt>
                <c:dPt>
                  <c:idx val="181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38-6FDD-4EED-A33F-7FC2960098A8}"/>
                    </c:ext>
                  </c:extLst>
                </c:dPt>
                <c:dPt>
                  <c:idx val="182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39-6FDD-4EED-A33F-7FC2960098A8}"/>
                    </c:ext>
                  </c:extLst>
                </c:dPt>
                <c:dPt>
                  <c:idx val="190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3A-6FDD-4EED-A33F-7FC2960098A8}"/>
                    </c:ext>
                  </c:extLst>
                </c:dPt>
                <c:dPt>
                  <c:idx val="215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3B-6FDD-4EED-A33F-7FC2960098A8}"/>
                    </c:ext>
                  </c:extLst>
                </c:dPt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'Dados Mensais'!$A$240:$A$842</c15:sqref>
                        </c15:formulaRef>
                      </c:ext>
                    </c:extLst>
                    <c:numCache>
                      <c:formatCode>mmm\-yy</c:formatCode>
                      <c:ptCount val="603"/>
                      <c:pt idx="0">
                        <c:v>36220</c:v>
                      </c:pt>
                      <c:pt idx="1">
                        <c:v>36251</c:v>
                      </c:pt>
                      <c:pt idx="2">
                        <c:v>36281</c:v>
                      </c:pt>
                      <c:pt idx="3">
                        <c:v>36312</c:v>
                      </c:pt>
                      <c:pt idx="4">
                        <c:v>36342</c:v>
                      </c:pt>
                      <c:pt idx="5">
                        <c:v>36373</c:v>
                      </c:pt>
                      <c:pt idx="6">
                        <c:v>36404</c:v>
                      </c:pt>
                      <c:pt idx="7">
                        <c:v>36434</c:v>
                      </c:pt>
                      <c:pt idx="8">
                        <c:v>36465</c:v>
                      </c:pt>
                      <c:pt idx="9">
                        <c:v>36495</c:v>
                      </c:pt>
                      <c:pt idx="10">
                        <c:v>36526</c:v>
                      </c:pt>
                      <c:pt idx="11">
                        <c:v>36557</c:v>
                      </c:pt>
                      <c:pt idx="12">
                        <c:v>36586</c:v>
                      </c:pt>
                      <c:pt idx="13">
                        <c:v>36617</c:v>
                      </c:pt>
                      <c:pt idx="14">
                        <c:v>36647</c:v>
                      </c:pt>
                      <c:pt idx="15">
                        <c:v>36678</c:v>
                      </c:pt>
                      <c:pt idx="16">
                        <c:v>36708</c:v>
                      </c:pt>
                      <c:pt idx="17">
                        <c:v>36739</c:v>
                      </c:pt>
                      <c:pt idx="18">
                        <c:v>36770</c:v>
                      </c:pt>
                      <c:pt idx="19">
                        <c:v>36800</c:v>
                      </c:pt>
                      <c:pt idx="20">
                        <c:v>36831</c:v>
                      </c:pt>
                      <c:pt idx="21">
                        <c:v>36861</c:v>
                      </c:pt>
                      <c:pt idx="22">
                        <c:v>36892</c:v>
                      </c:pt>
                      <c:pt idx="23">
                        <c:v>36923</c:v>
                      </c:pt>
                      <c:pt idx="24">
                        <c:v>36951</c:v>
                      </c:pt>
                      <c:pt idx="25">
                        <c:v>36982</c:v>
                      </c:pt>
                      <c:pt idx="26">
                        <c:v>37012</c:v>
                      </c:pt>
                      <c:pt idx="27">
                        <c:v>37043</c:v>
                      </c:pt>
                      <c:pt idx="28">
                        <c:v>37073</c:v>
                      </c:pt>
                      <c:pt idx="29">
                        <c:v>37104</c:v>
                      </c:pt>
                      <c:pt idx="30">
                        <c:v>37135</c:v>
                      </c:pt>
                      <c:pt idx="31">
                        <c:v>37165</c:v>
                      </c:pt>
                      <c:pt idx="32">
                        <c:v>37196</c:v>
                      </c:pt>
                      <c:pt idx="33">
                        <c:v>37226</c:v>
                      </c:pt>
                      <c:pt idx="34">
                        <c:v>37257</c:v>
                      </c:pt>
                      <c:pt idx="35">
                        <c:v>37288</c:v>
                      </c:pt>
                      <c:pt idx="36">
                        <c:v>37316</c:v>
                      </c:pt>
                      <c:pt idx="37">
                        <c:v>37347</c:v>
                      </c:pt>
                      <c:pt idx="38">
                        <c:v>37377</c:v>
                      </c:pt>
                      <c:pt idx="39">
                        <c:v>37408</c:v>
                      </c:pt>
                      <c:pt idx="40">
                        <c:v>37438</c:v>
                      </c:pt>
                      <c:pt idx="41">
                        <c:v>37469</c:v>
                      </c:pt>
                      <c:pt idx="42">
                        <c:v>37500</c:v>
                      </c:pt>
                      <c:pt idx="43">
                        <c:v>37530</c:v>
                      </c:pt>
                      <c:pt idx="44">
                        <c:v>37561</c:v>
                      </c:pt>
                      <c:pt idx="45">
                        <c:v>37591</c:v>
                      </c:pt>
                      <c:pt idx="46">
                        <c:v>37622</c:v>
                      </c:pt>
                      <c:pt idx="47">
                        <c:v>37653</c:v>
                      </c:pt>
                      <c:pt idx="48">
                        <c:v>37681</c:v>
                      </c:pt>
                      <c:pt idx="49">
                        <c:v>37712</c:v>
                      </c:pt>
                      <c:pt idx="50">
                        <c:v>37742</c:v>
                      </c:pt>
                      <c:pt idx="51">
                        <c:v>37773</c:v>
                      </c:pt>
                      <c:pt idx="52">
                        <c:v>37803</c:v>
                      </c:pt>
                      <c:pt idx="53">
                        <c:v>37834</c:v>
                      </c:pt>
                      <c:pt idx="54">
                        <c:v>37865</c:v>
                      </c:pt>
                      <c:pt idx="55">
                        <c:v>37895</c:v>
                      </c:pt>
                      <c:pt idx="56">
                        <c:v>37926</c:v>
                      </c:pt>
                      <c:pt idx="57">
                        <c:v>37956</c:v>
                      </c:pt>
                      <c:pt idx="58">
                        <c:v>37987</c:v>
                      </c:pt>
                      <c:pt idx="59">
                        <c:v>38018</c:v>
                      </c:pt>
                      <c:pt idx="60">
                        <c:v>38047</c:v>
                      </c:pt>
                      <c:pt idx="61">
                        <c:v>38078</c:v>
                      </c:pt>
                      <c:pt idx="62">
                        <c:v>38108</c:v>
                      </c:pt>
                      <c:pt idx="63">
                        <c:v>38139</c:v>
                      </c:pt>
                      <c:pt idx="64">
                        <c:v>38169</c:v>
                      </c:pt>
                      <c:pt idx="65">
                        <c:v>38200</c:v>
                      </c:pt>
                      <c:pt idx="66">
                        <c:v>38231</c:v>
                      </c:pt>
                      <c:pt idx="67">
                        <c:v>38261</c:v>
                      </c:pt>
                      <c:pt idx="68">
                        <c:v>38292</c:v>
                      </c:pt>
                      <c:pt idx="69">
                        <c:v>38322</c:v>
                      </c:pt>
                      <c:pt idx="70">
                        <c:v>38353</c:v>
                      </c:pt>
                      <c:pt idx="71">
                        <c:v>38384</c:v>
                      </c:pt>
                      <c:pt idx="72">
                        <c:v>38412</c:v>
                      </c:pt>
                      <c:pt idx="73">
                        <c:v>38443</c:v>
                      </c:pt>
                      <c:pt idx="74">
                        <c:v>38473</c:v>
                      </c:pt>
                      <c:pt idx="75">
                        <c:v>38504</c:v>
                      </c:pt>
                      <c:pt idx="76">
                        <c:v>38534</c:v>
                      </c:pt>
                      <c:pt idx="77">
                        <c:v>38565</c:v>
                      </c:pt>
                      <c:pt idx="78">
                        <c:v>38596</c:v>
                      </c:pt>
                      <c:pt idx="79">
                        <c:v>38626</c:v>
                      </c:pt>
                      <c:pt idx="80">
                        <c:v>38657</c:v>
                      </c:pt>
                      <c:pt idx="81">
                        <c:v>38687</c:v>
                      </c:pt>
                      <c:pt idx="82">
                        <c:v>38718</c:v>
                      </c:pt>
                      <c:pt idx="83">
                        <c:v>38749</c:v>
                      </c:pt>
                      <c:pt idx="84">
                        <c:v>38777</c:v>
                      </c:pt>
                      <c:pt idx="85">
                        <c:v>38808</c:v>
                      </c:pt>
                      <c:pt idx="86">
                        <c:v>38838</c:v>
                      </c:pt>
                      <c:pt idx="87">
                        <c:v>38869</c:v>
                      </c:pt>
                      <c:pt idx="88">
                        <c:v>38899</c:v>
                      </c:pt>
                      <c:pt idx="89">
                        <c:v>38930</c:v>
                      </c:pt>
                      <c:pt idx="90">
                        <c:v>38961</c:v>
                      </c:pt>
                      <c:pt idx="91">
                        <c:v>38991</c:v>
                      </c:pt>
                      <c:pt idx="92">
                        <c:v>39022</c:v>
                      </c:pt>
                      <c:pt idx="93">
                        <c:v>39052</c:v>
                      </c:pt>
                      <c:pt idx="94">
                        <c:v>39083</c:v>
                      </c:pt>
                      <c:pt idx="95">
                        <c:v>39114</c:v>
                      </c:pt>
                      <c:pt idx="96">
                        <c:v>39142</c:v>
                      </c:pt>
                      <c:pt idx="97">
                        <c:v>39173</c:v>
                      </c:pt>
                      <c:pt idx="98">
                        <c:v>39203</c:v>
                      </c:pt>
                      <c:pt idx="99">
                        <c:v>39234</c:v>
                      </c:pt>
                      <c:pt idx="100">
                        <c:v>39264</c:v>
                      </c:pt>
                      <c:pt idx="101">
                        <c:v>39295</c:v>
                      </c:pt>
                      <c:pt idx="102">
                        <c:v>39326</c:v>
                      </c:pt>
                      <c:pt idx="103">
                        <c:v>39356</c:v>
                      </c:pt>
                      <c:pt idx="104">
                        <c:v>39387</c:v>
                      </c:pt>
                      <c:pt idx="105">
                        <c:v>39417</c:v>
                      </c:pt>
                      <c:pt idx="106">
                        <c:v>39448</c:v>
                      </c:pt>
                      <c:pt idx="107">
                        <c:v>39479</c:v>
                      </c:pt>
                      <c:pt idx="108">
                        <c:v>39508</c:v>
                      </c:pt>
                      <c:pt idx="109">
                        <c:v>39539</c:v>
                      </c:pt>
                      <c:pt idx="110">
                        <c:v>39569</c:v>
                      </c:pt>
                      <c:pt idx="111">
                        <c:v>39600</c:v>
                      </c:pt>
                      <c:pt idx="112">
                        <c:v>39630</c:v>
                      </c:pt>
                      <c:pt idx="113">
                        <c:v>39661</c:v>
                      </c:pt>
                      <c:pt idx="114">
                        <c:v>39692</c:v>
                      </c:pt>
                      <c:pt idx="115">
                        <c:v>39722</c:v>
                      </c:pt>
                      <c:pt idx="116">
                        <c:v>39753</c:v>
                      </c:pt>
                      <c:pt idx="117">
                        <c:v>39783</c:v>
                      </c:pt>
                      <c:pt idx="118">
                        <c:v>39814</c:v>
                      </c:pt>
                      <c:pt idx="119">
                        <c:v>39845</c:v>
                      </c:pt>
                      <c:pt idx="120">
                        <c:v>39873</c:v>
                      </c:pt>
                      <c:pt idx="121">
                        <c:v>39904</c:v>
                      </c:pt>
                      <c:pt idx="122">
                        <c:v>39934</c:v>
                      </c:pt>
                      <c:pt idx="123">
                        <c:v>39965</c:v>
                      </c:pt>
                      <c:pt idx="124">
                        <c:v>39995</c:v>
                      </c:pt>
                      <c:pt idx="125">
                        <c:v>40026</c:v>
                      </c:pt>
                      <c:pt idx="126">
                        <c:v>40057</c:v>
                      </c:pt>
                      <c:pt idx="127">
                        <c:v>40087</c:v>
                      </c:pt>
                      <c:pt idx="128">
                        <c:v>40118</c:v>
                      </c:pt>
                      <c:pt idx="129">
                        <c:v>40148</c:v>
                      </c:pt>
                      <c:pt idx="130">
                        <c:v>40179</c:v>
                      </c:pt>
                      <c:pt idx="131">
                        <c:v>40210</c:v>
                      </c:pt>
                      <c:pt idx="132">
                        <c:v>40238</c:v>
                      </c:pt>
                      <c:pt idx="133">
                        <c:v>40269</c:v>
                      </c:pt>
                      <c:pt idx="134">
                        <c:v>40299</c:v>
                      </c:pt>
                      <c:pt idx="135">
                        <c:v>40330</c:v>
                      </c:pt>
                      <c:pt idx="136">
                        <c:v>40360</c:v>
                      </c:pt>
                      <c:pt idx="137">
                        <c:v>40391</c:v>
                      </c:pt>
                      <c:pt idx="138">
                        <c:v>40422</c:v>
                      </c:pt>
                      <c:pt idx="139">
                        <c:v>40452</c:v>
                      </c:pt>
                      <c:pt idx="140">
                        <c:v>40483</c:v>
                      </c:pt>
                      <c:pt idx="141">
                        <c:v>40513</c:v>
                      </c:pt>
                      <c:pt idx="142">
                        <c:v>40544</c:v>
                      </c:pt>
                      <c:pt idx="143">
                        <c:v>40575</c:v>
                      </c:pt>
                      <c:pt idx="144">
                        <c:v>40603</c:v>
                      </c:pt>
                      <c:pt idx="145">
                        <c:v>40634</c:v>
                      </c:pt>
                      <c:pt idx="146">
                        <c:v>40664</c:v>
                      </c:pt>
                      <c:pt idx="147">
                        <c:v>40695</c:v>
                      </c:pt>
                      <c:pt idx="148">
                        <c:v>40725</c:v>
                      </c:pt>
                      <c:pt idx="149">
                        <c:v>40756</c:v>
                      </c:pt>
                      <c:pt idx="150">
                        <c:v>40787</c:v>
                      </c:pt>
                      <c:pt idx="151">
                        <c:v>40817</c:v>
                      </c:pt>
                      <c:pt idx="152">
                        <c:v>40848</c:v>
                      </c:pt>
                      <c:pt idx="153">
                        <c:v>40878</c:v>
                      </c:pt>
                      <c:pt idx="154">
                        <c:v>40909</c:v>
                      </c:pt>
                      <c:pt idx="155">
                        <c:v>40940</c:v>
                      </c:pt>
                      <c:pt idx="156">
                        <c:v>40969</c:v>
                      </c:pt>
                      <c:pt idx="157">
                        <c:v>41000</c:v>
                      </c:pt>
                      <c:pt idx="158">
                        <c:v>41030</c:v>
                      </c:pt>
                      <c:pt idx="159">
                        <c:v>41061</c:v>
                      </c:pt>
                      <c:pt idx="160">
                        <c:v>41091</c:v>
                      </c:pt>
                      <c:pt idx="161">
                        <c:v>41122</c:v>
                      </c:pt>
                      <c:pt idx="162">
                        <c:v>41153</c:v>
                      </c:pt>
                      <c:pt idx="163">
                        <c:v>41183</c:v>
                      </c:pt>
                      <c:pt idx="164">
                        <c:v>41214</c:v>
                      </c:pt>
                      <c:pt idx="165">
                        <c:v>41244</c:v>
                      </c:pt>
                      <c:pt idx="166">
                        <c:v>41275</c:v>
                      </c:pt>
                      <c:pt idx="167">
                        <c:v>41306</c:v>
                      </c:pt>
                      <c:pt idx="168">
                        <c:v>41334</c:v>
                      </c:pt>
                      <c:pt idx="169">
                        <c:v>41365</c:v>
                      </c:pt>
                      <c:pt idx="170">
                        <c:v>41395</c:v>
                      </c:pt>
                      <c:pt idx="171">
                        <c:v>41426</c:v>
                      </c:pt>
                      <c:pt idx="172">
                        <c:v>41456</c:v>
                      </c:pt>
                      <c:pt idx="173">
                        <c:v>41487</c:v>
                      </c:pt>
                      <c:pt idx="174">
                        <c:v>41518</c:v>
                      </c:pt>
                      <c:pt idx="175">
                        <c:v>41548</c:v>
                      </c:pt>
                      <c:pt idx="176">
                        <c:v>41579</c:v>
                      </c:pt>
                      <c:pt idx="177">
                        <c:v>41609</c:v>
                      </c:pt>
                      <c:pt idx="178">
                        <c:v>41640</c:v>
                      </c:pt>
                      <c:pt idx="179">
                        <c:v>41671</c:v>
                      </c:pt>
                      <c:pt idx="180">
                        <c:v>41699</c:v>
                      </c:pt>
                      <c:pt idx="181">
                        <c:v>41730</c:v>
                      </c:pt>
                      <c:pt idx="182">
                        <c:v>41760</c:v>
                      </c:pt>
                      <c:pt idx="183">
                        <c:v>41791</c:v>
                      </c:pt>
                      <c:pt idx="184">
                        <c:v>41821</c:v>
                      </c:pt>
                      <c:pt idx="185">
                        <c:v>41852</c:v>
                      </c:pt>
                      <c:pt idx="186">
                        <c:v>41883</c:v>
                      </c:pt>
                      <c:pt idx="187">
                        <c:v>41913</c:v>
                      </c:pt>
                      <c:pt idx="188">
                        <c:v>41944</c:v>
                      </c:pt>
                      <c:pt idx="189">
                        <c:v>41974</c:v>
                      </c:pt>
                      <c:pt idx="190">
                        <c:v>42005</c:v>
                      </c:pt>
                      <c:pt idx="191">
                        <c:v>42036</c:v>
                      </c:pt>
                      <c:pt idx="192">
                        <c:v>42064</c:v>
                      </c:pt>
                      <c:pt idx="193">
                        <c:v>42095</c:v>
                      </c:pt>
                      <c:pt idx="194">
                        <c:v>42125</c:v>
                      </c:pt>
                      <c:pt idx="195">
                        <c:v>42156</c:v>
                      </c:pt>
                      <c:pt idx="196">
                        <c:v>42186</c:v>
                      </c:pt>
                      <c:pt idx="197">
                        <c:v>42217</c:v>
                      </c:pt>
                      <c:pt idx="198">
                        <c:v>42248</c:v>
                      </c:pt>
                      <c:pt idx="199">
                        <c:v>42278</c:v>
                      </c:pt>
                      <c:pt idx="200">
                        <c:v>42309</c:v>
                      </c:pt>
                      <c:pt idx="201">
                        <c:v>42339</c:v>
                      </c:pt>
                      <c:pt idx="202">
                        <c:v>42370</c:v>
                      </c:pt>
                      <c:pt idx="203">
                        <c:v>42401</c:v>
                      </c:pt>
                      <c:pt idx="204">
                        <c:v>42430</c:v>
                      </c:pt>
                      <c:pt idx="205">
                        <c:v>42461</c:v>
                      </c:pt>
                      <c:pt idx="206">
                        <c:v>42491</c:v>
                      </c:pt>
                      <c:pt idx="207">
                        <c:v>42522</c:v>
                      </c:pt>
                      <c:pt idx="208">
                        <c:v>42552</c:v>
                      </c:pt>
                      <c:pt idx="209">
                        <c:v>42583</c:v>
                      </c:pt>
                      <c:pt idx="210">
                        <c:v>42614</c:v>
                      </c:pt>
                      <c:pt idx="211">
                        <c:v>42644</c:v>
                      </c:pt>
                      <c:pt idx="212">
                        <c:v>42675</c:v>
                      </c:pt>
                      <c:pt idx="213">
                        <c:v>42705</c:v>
                      </c:pt>
                      <c:pt idx="214">
                        <c:v>42736</c:v>
                      </c:pt>
                      <c:pt idx="215">
                        <c:v>42767</c:v>
                      </c:pt>
                      <c:pt idx="216">
                        <c:v>42795</c:v>
                      </c:pt>
                      <c:pt idx="217">
                        <c:v>42826</c:v>
                      </c:pt>
                      <c:pt idx="218">
                        <c:v>42856</c:v>
                      </c:pt>
                      <c:pt idx="219">
                        <c:v>42887</c:v>
                      </c:pt>
                      <c:pt idx="220">
                        <c:v>42917</c:v>
                      </c:pt>
                      <c:pt idx="221">
                        <c:v>42948</c:v>
                      </c:pt>
                      <c:pt idx="222">
                        <c:v>42979</c:v>
                      </c:pt>
                      <c:pt idx="223">
                        <c:v>43009</c:v>
                      </c:pt>
                      <c:pt idx="224">
                        <c:v>43040</c:v>
                      </c:pt>
                      <c:pt idx="225">
                        <c:v>43070</c:v>
                      </c:pt>
                      <c:pt idx="226">
                        <c:v>43101</c:v>
                      </c:pt>
                      <c:pt idx="227">
                        <c:v>43132</c:v>
                      </c:pt>
                      <c:pt idx="228">
                        <c:v>43160</c:v>
                      </c:pt>
                      <c:pt idx="229">
                        <c:v>43191</c:v>
                      </c:pt>
                      <c:pt idx="230">
                        <c:v>43221</c:v>
                      </c:pt>
                      <c:pt idx="231">
                        <c:v>43252</c:v>
                      </c:pt>
                      <c:pt idx="232">
                        <c:v>43282</c:v>
                      </c:pt>
                      <c:pt idx="233">
                        <c:v>43313</c:v>
                      </c:pt>
                      <c:pt idx="234">
                        <c:v>43344</c:v>
                      </c:pt>
                      <c:pt idx="235">
                        <c:v>43374</c:v>
                      </c:pt>
                      <c:pt idx="236">
                        <c:v>43405</c:v>
                      </c:pt>
                      <c:pt idx="237">
                        <c:v>43435</c:v>
                      </c:pt>
                      <c:pt idx="238">
                        <c:v>43466</c:v>
                      </c:pt>
                      <c:pt idx="239">
                        <c:v>43497</c:v>
                      </c:pt>
                      <c:pt idx="240">
                        <c:v>43525</c:v>
                      </c:pt>
                      <c:pt idx="241">
                        <c:v>43556</c:v>
                      </c:pt>
                      <c:pt idx="242">
                        <c:v>43586</c:v>
                      </c:pt>
                      <c:pt idx="243">
                        <c:v>43617</c:v>
                      </c:pt>
                      <c:pt idx="244">
                        <c:v>43647</c:v>
                      </c:pt>
                      <c:pt idx="245">
                        <c:v>43678</c:v>
                      </c:pt>
                      <c:pt idx="246">
                        <c:v>43709</c:v>
                      </c:pt>
                      <c:pt idx="247">
                        <c:v>43739</c:v>
                      </c:pt>
                      <c:pt idx="248">
                        <c:v>43770</c:v>
                      </c:pt>
                      <c:pt idx="249">
                        <c:v>43800</c:v>
                      </c:pt>
                      <c:pt idx="250">
                        <c:v>43831</c:v>
                      </c:pt>
                      <c:pt idx="251">
                        <c:v>43862</c:v>
                      </c:pt>
                      <c:pt idx="252">
                        <c:v>43891</c:v>
                      </c:pt>
                      <c:pt idx="253">
                        <c:v>43922</c:v>
                      </c:pt>
                      <c:pt idx="254">
                        <c:v>43952</c:v>
                      </c:pt>
                      <c:pt idx="255">
                        <c:v>43983</c:v>
                      </c:pt>
                      <c:pt idx="256">
                        <c:v>44013</c:v>
                      </c:pt>
                      <c:pt idx="257">
                        <c:v>44044</c:v>
                      </c:pt>
                      <c:pt idx="258">
                        <c:v>44075</c:v>
                      </c:pt>
                      <c:pt idx="259">
                        <c:v>44105</c:v>
                      </c:pt>
                      <c:pt idx="260">
                        <c:v>44136</c:v>
                      </c:pt>
                      <c:pt idx="261">
                        <c:v>44166</c:v>
                      </c:pt>
                      <c:pt idx="262">
                        <c:v>44197</c:v>
                      </c:pt>
                      <c:pt idx="263">
                        <c:v>44228</c:v>
                      </c:pt>
                      <c:pt idx="264">
                        <c:v>44256</c:v>
                      </c:pt>
                      <c:pt idx="265">
                        <c:v>44287</c:v>
                      </c:pt>
                      <c:pt idx="266">
                        <c:v>44317</c:v>
                      </c:pt>
                      <c:pt idx="267">
                        <c:v>44348</c:v>
                      </c:pt>
                      <c:pt idx="268">
                        <c:v>44378</c:v>
                      </c:pt>
                      <c:pt idx="269">
                        <c:v>44409</c:v>
                      </c:pt>
                      <c:pt idx="270">
                        <c:v>44440</c:v>
                      </c:pt>
                      <c:pt idx="271">
                        <c:v>44470</c:v>
                      </c:pt>
                      <c:pt idx="272">
                        <c:v>44501</c:v>
                      </c:pt>
                      <c:pt idx="273">
                        <c:v>44531</c:v>
                      </c:pt>
                      <c:pt idx="274">
                        <c:v>44562</c:v>
                      </c:pt>
                      <c:pt idx="275">
                        <c:v>44593</c:v>
                      </c:pt>
                      <c:pt idx="276">
                        <c:v>44621</c:v>
                      </c:pt>
                      <c:pt idx="277">
                        <c:v>44652</c:v>
                      </c:pt>
                      <c:pt idx="278">
                        <c:v>44682</c:v>
                      </c:pt>
                      <c:pt idx="279">
                        <c:v>44713</c:v>
                      </c:pt>
                      <c:pt idx="280">
                        <c:v>44743</c:v>
                      </c:pt>
                      <c:pt idx="281">
                        <c:v>44774</c:v>
                      </c:pt>
                      <c:pt idx="282">
                        <c:v>44805</c:v>
                      </c:pt>
                      <c:pt idx="283">
                        <c:v>44835</c:v>
                      </c:pt>
                      <c:pt idx="284">
                        <c:v>44866</c:v>
                      </c:pt>
                      <c:pt idx="285">
                        <c:v>44896</c:v>
                      </c:pt>
                      <c:pt idx="286">
                        <c:v>44927</c:v>
                      </c:pt>
                      <c:pt idx="287">
                        <c:v>44958</c:v>
                      </c:pt>
                      <c:pt idx="288">
                        <c:v>44986</c:v>
                      </c:pt>
                      <c:pt idx="289">
                        <c:v>45017</c:v>
                      </c:pt>
                      <c:pt idx="290">
                        <c:v>45047</c:v>
                      </c:pt>
                      <c:pt idx="291">
                        <c:v>45078</c:v>
                      </c:pt>
                      <c:pt idx="292">
                        <c:v>45108</c:v>
                      </c:pt>
                      <c:pt idx="293">
                        <c:v>45139</c:v>
                      </c:pt>
                      <c:pt idx="294">
                        <c:v>45170</c:v>
                      </c:pt>
                      <c:pt idx="295">
                        <c:v>45200</c:v>
                      </c:pt>
                      <c:pt idx="296">
                        <c:v>45231</c:v>
                      </c:pt>
                      <c:pt idx="297">
                        <c:v>45261</c:v>
                      </c:pt>
                      <c:pt idx="298">
                        <c:v>45292</c:v>
                      </c:pt>
                      <c:pt idx="299">
                        <c:v>45323</c:v>
                      </c:pt>
                      <c:pt idx="300">
                        <c:v>45352</c:v>
                      </c:pt>
                      <c:pt idx="301">
                        <c:v>45383</c:v>
                      </c:pt>
                      <c:pt idx="302">
                        <c:v>45413</c:v>
                      </c:pt>
                      <c:pt idx="303">
                        <c:v>45444</c:v>
                      </c:pt>
                      <c:pt idx="304">
                        <c:v>45474</c:v>
                      </c:pt>
                      <c:pt idx="305">
                        <c:v>45505</c:v>
                      </c:pt>
                      <c:pt idx="306">
                        <c:v>45536</c:v>
                      </c:pt>
                      <c:pt idx="307">
                        <c:v>45566</c:v>
                      </c:pt>
                      <c:pt idx="308">
                        <c:v>45597</c:v>
                      </c:pt>
                      <c:pt idx="309">
                        <c:v>45627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'Dados Mensais'!$AI$240:$AI$842</c15:sqref>
                        </c15:formulaRef>
                      </c:ext>
                    </c:extLst>
                    <c:numCache>
                      <c:formatCode>General</c:formatCode>
                      <c:ptCount val="603"/>
                      <c:pt idx="264" formatCode="0.00">
                        <c:v>2.75</c:v>
                      </c:pt>
                      <c:pt idx="265" formatCode="0.00">
                        <c:v>2.75</c:v>
                      </c:pt>
                      <c:pt idx="266" formatCode="0.00">
                        <c:v>3.5000000000000004</c:v>
                      </c:pt>
                      <c:pt idx="267" formatCode="0.00">
                        <c:v>4.25</c:v>
                      </c:pt>
                      <c:pt idx="268" formatCode="0.00">
                        <c:v>4.25</c:v>
                      </c:pt>
                      <c:pt idx="269" formatCode="0.00">
                        <c:v>5.25</c:v>
                      </c:pt>
                      <c:pt idx="270" formatCode="0.00">
                        <c:v>6.25</c:v>
                      </c:pt>
                      <c:pt idx="271" formatCode="0.00">
                        <c:v>7.2499999999999991</c:v>
                      </c:pt>
                      <c:pt idx="272" formatCode="0.00">
                        <c:v>7.2499999999999991</c:v>
                      </c:pt>
                      <c:pt idx="273" formatCode="0.00">
                        <c:v>8.25</c:v>
                      </c:pt>
                      <c:pt idx="274" formatCode="0.00">
                        <c:v>8.25</c:v>
                      </c:pt>
                      <c:pt idx="275" formatCode="0.00">
                        <c:v>9</c:v>
                      </c:pt>
                      <c:pt idx="276" formatCode="0.00">
                        <c:v>9</c:v>
                      </c:pt>
                      <c:pt idx="277" formatCode="0.00">
                        <c:v>9</c:v>
                      </c:pt>
                      <c:pt idx="278" formatCode="0.00">
                        <c:v>9</c:v>
                      </c:pt>
                      <c:pt idx="279" formatCode="0.00">
                        <c:v>9</c:v>
                      </c:pt>
                      <c:pt idx="280" formatCode="0.00">
                        <c:v>9</c:v>
                      </c:pt>
                      <c:pt idx="281" formatCode="0.00">
                        <c:v>9</c:v>
                      </c:pt>
                      <c:pt idx="282" formatCode="0.00">
                        <c:v>9</c:v>
                      </c:pt>
                      <c:pt idx="283" formatCode="0.00">
                        <c:v>8.75</c:v>
                      </c:pt>
                      <c:pt idx="284" formatCode="0.00">
                        <c:v>8.75</c:v>
                      </c:pt>
                      <c:pt idx="285" formatCode="0.00">
                        <c:v>8.5</c:v>
                      </c:pt>
                      <c:pt idx="286" formatCode="0.00">
                        <c:v>8.25</c:v>
                      </c:pt>
                      <c:pt idx="287" formatCode="0.00">
                        <c:v>8.25</c:v>
                      </c:pt>
                      <c:pt idx="288" formatCode="0.00">
                        <c:v>8</c:v>
                      </c:pt>
                      <c:pt idx="289" formatCode="0.00">
                        <c:v>7.75</c:v>
                      </c:pt>
                      <c:pt idx="290" formatCode="0.00">
                        <c:v>7.5</c:v>
                      </c:pt>
                      <c:pt idx="291" formatCode="0.00">
                        <c:v>7.5</c:v>
                      </c:pt>
                      <c:pt idx="292" formatCode="0.00">
                        <c:v>7.2499999999999991</c:v>
                      </c:pt>
                      <c:pt idx="293" formatCode="0.00">
                        <c:v>7.0000000000000009</c:v>
                      </c:pt>
                      <c:pt idx="294" formatCode="0.00">
                        <c:v>6.75</c:v>
                      </c:pt>
                      <c:pt idx="295" formatCode="0.00">
                        <c:v>6.75</c:v>
                      </c:pt>
                      <c:pt idx="296" formatCode="0.00">
                        <c:v>6.5</c:v>
                      </c:pt>
                      <c:pt idx="297" formatCode="0.00">
                        <c:v>6.5</c:v>
                      </c:pt>
                      <c:pt idx="298" formatCode="0.00">
                        <c:v>6.5</c:v>
                      </c:pt>
                      <c:pt idx="299" formatCode="0.00">
                        <c:v>6.5</c:v>
                      </c:pt>
                      <c:pt idx="300" formatCode="0.00">
                        <c:v>6.5</c:v>
                      </c:pt>
                      <c:pt idx="301" formatCode="0.00">
                        <c:v>6.5</c:v>
                      </c:pt>
                      <c:pt idx="302" formatCode="0.00">
                        <c:v>6.5</c:v>
                      </c:pt>
                      <c:pt idx="303" formatCode="0.00">
                        <c:v>6.5</c:v>
                      </c:pt>
                      <c:pt idx="304" formatCode="0.00">
                        <c:v>6.5</c:v>
                      </c:pt>
                      <c:pt idx="305" formatCode="0.00">
                        <c:v>6.5</c:v>
                      </c:pt>
                      <c:pt idx="306" formatCode="0.00">
                        <c:v>6.5</c:v>
                      </c:pt>
                      <c:pt idx="307" formatCode="0.00">
                        <c:v>6.5</c:v>
                      </c:pt>
                      <c:pt idx="308" formatCode="0.00">
                        <c:v>6.5</c:v>
                      </c:pt>
                      <c:pt idx="309" formatCode="0.00">
                        <c:v>6.5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3C-6FDD-4EED-A33F-7FC2960098A8}"/>
                  </c:ext>
                </c:extLst>
              </c15:ser>
            </c15:filteredLineSeries>
            <c15:filteredLineSeries>
              <c15:ser>
                <c:idx val="5"/>
                <c:order val="9"/>
                <c:tx>
                  <c:v> Realizado</c:v>
                </c:tx>
                <c:spPr>
                  <a:ln w="28575" cap="rnd">
                    <a:solidFill>
                      <a:schemeClr val="accent6"/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'Dados Mensais'!$A$240:$A$842</c15:sqref>
                        </c15:formulaRef>
                      </c:ext>
                    </c:extLst>
                    <c:numCache>
                      <c:formatCode>mmm\-yy</c:formatCode>
                      <c:ptCount val="603"/>
                      <c:pt idx="0">
                        <c:v>36220</c:v>
                      </c:pt>
                      <c:pt idx="1">
                        <c:v>36251</c:v>
                      </c:pt>
                      <c:pt idx="2">
                        <c:v>36281</c:v>
                      </c:pt>
                      <c:pt idx="3">
                        <c:v>36312</c:v>
                      </c:pt>
                      <c:pt idx="4">
                        <c:v>36342</c:v>
                      </c:pt>
                      <c:pt idx="5">
                        <c:v>36373</c:v>
                      </c:pt>
                      <c:pt idx="6">
                        <c:v>36404</c:v>
                      </c:pt>
                      <c:pt idx="7">
                        <c:v>36434</c:v>
                      </c:pt>
                      <c:pt idx="8">
                        <c:v>36465</c:v>
                      </c:pt>
                      <c:pt idx="9">
                        <c:v>36495</c:v>
                      </c:pt>
                      <c:pt idx="10">
                        <c:v>36526</c:v>
                      </c:pt>
                      <c:pt idx="11">
                        <c:v>36557</c:v>
                      </c:pt>
                      <c:pt idx="12">
                        <c:v>36586</c:v>
                      </c:pt>
                      <c:pt idx="13">
                        <c:v>36617</c:v>
                      </c:pt>
                      <c:pt idx="14">
                        <c:v>36647</c:v>
                      </c:pt>
                      <c:pt idx="15">
                        <c:v>36678</c:v>
                      </c:pt>
                      <c:pt idx="16">
                        <c:v>36708</c:v>
                      </c:pt>
                      <c:pt idx="17">
                        <c:v>36739</c:v>
                      </c:pt>
                      <c:pt idx="18">
                        <c:v>36770</c:v>
                      </c:pt>
                      <c:pt idx="19">
                        <c:v>36800</c:v>
                      </c:pt>
                      <c:pt idx="20">
                        <c:v>36831</c:v>
                      </c:pt>
                      <c:pt idx="21">
                        <c:v>36861</c:v>
                      </c:pt>
                      <c:pt idx="22">
                        <c:v>36892</c:v>
                      </c:pt>
                      <c:pt idx="23">
                        <c:v>36923</c:v>
                      </c:pt>
                      <c:pt idx="24">
                        <c:v>36951</c:v>
                      </c:pt>
                      <c:pt idx="25">
                        <c:v>36982</c:v>
                      </c:pt>
                      <c:pt idx="26">
                        <c:v>37012</c:v>
                      </c:pt>
                      <c:pt idx="27">
                        <c:v>37043</c:v>
                      </c:pt>
                      <c:pt idx="28">
                        <c:v>37073</c:v>
                      </c:pt>
                      <c:pt idx="29">
                        <c:v>37104</c:v>
                      </c:pt>
                      <c:pt idx="30">
                        <c:v>37135</c:v>
                      </c:pt>
                      <c:pt idx="31">
                        <c:v>37165</c:v>
                      </c:pt>
                      <c:pt idx="32">
                        <c:v>37196</c:v>
                      </c:pt>
                      <c:pt idx="33">
                        <c:v>37226</c:v>
                      </c:pt>
                      <c:pt idx="34">
                        <c:v>37257</c:v>
                      </c:pt>
                      <c:pt idx="35">
                        <c:v>37288</c:v>
                      </c:pt>
                      <c:pt idx="36">
                        <c:v>37316</c:v>
                      </c:pt>
                      <c:pt idx="37">
                        <c:v>37347</c:v>
                      </c:pt>
                      <c:pt idx="38">
                        <c:v>37377</c:v>
                      </c:pt>
                      <c:pt idx="39">
                        <c:v>37408</c:v>
                      </c:pt>
                      <c:pt idx="40">
                        <c:v>37438</c:v>
                      </c:pt>
                      <c:pt idx="41">
                        <c:v>37469</c:v>
                      </c:pt>
                      <c:pt idx="42">
                        <c:v>37500</c:v>
                      </c:pt>
                      <c:pt idx="43">
                        <c:v>37530</c:v>
                      </c:pt>
                      <c:pt idx="44">
                        <c:v>37561</c:v>
                      </c:pt>
                      <c:pt idx="45">
                        <c:v>37591</c:v>
                      </c:pt>
                      <c:pt idx="46">
                        <c:v>37622</c:v>
                      </c:pt>
                      <c:pt idx="47">
                        <c:v>37653</c:v>
                      </c:pt>
                      <c:pt idx="48">
                        <c:v>37681</c:v>
                      </c:pt>
                      <c:pt idx="49">
                        <c:v>37712</c:v>
                      </c:pt>
                      <c:pt idx="50">
                        <c:v>37742</c:v>
                      </c:pt>
                      <c:pt idx="51">
                        <c:v>37773</c:v>
                      </c:pt>
                      <c:pt idx="52">
                        <c:v>37803</c:v>
                      </c:pt>
                      <c:pt idx="53">
                        <c:v>37834</c:v>
                      </c:pt>
                      <c:pt idx="54">
                        <c:v>37865</c:v>
                      </c:pt>
                      <c:pt idx="55">
                        <c:v>37895</c:v>
                      </c:pt>
                      <c:pt idx="56">
                        <c:v>37926</c:v>
                      </c:pt>
                      <c:pt idx="57">
                        <c:v>37956</c:v>
                      </c:pt>
                      <c:pt idx="58">
                        <c:v>37987</c:v>
                      </c:pt>
                      <c:pt idx="59">
                        <c:v>38018</c:v>
                      </c:pt>
                      <c:pt idx="60">
                        <c:v>38047</c:v>
                      </c:pt>
                      <c:pt idx="61">
                        <c:v>38078</c:v>
                      </c:pt>
                      <c:pt idx="62">
                        <c:v>38108</c:v>
                      </c:pt>
                      <c:pt idx="63">
                        <c:v>38139</c:v>
                      </c:pt>
                      <c:pt idx="64">
                        <c:v>38169</c:v>
                      </c:pt>
                      <c:pt idx="65">
                        <c:v>38200</c:v>
                      </c:pt>
                      <c:pt idx="66">
                        <c:v>38231</c:v>
                      </c:pt>
                      <c:pt idx="67">
                        <c:v>38261</c:v>
                      </c:pt>
                      <c:pt idx="68">
                        <c:v>38292</c:v>
                      </c:pt>
                      <c:pt idx="69">
                        <c:v>38322</c:v>
                      </c:pt>
                      <c:pt idx="70">
                        <c:v>38353</c:v>
                      </c:pt>
                      <c:pt idx="71">
                        <c:v>38384</c:v>
                      </c:pt>
                      <c:pt idx="72">
                        <c:v>38412</c:v>
                      </c:pt>
                      <c:pt idx="73">
                        <c:v>38443</c:v>
                      </c:pt>
                      <c:pt idx="74">
                        <c:v>38473</c:v>
                      </c:pt>
                      <c:pt idx="75">
                        <c:v>38504</c:v>
                      </c:pt>
                      <c:pt idx="76">
                        <c:v>38534</c:v>
                      </c:pt>
                      <c:pt idx="77">
                        <c:v>38565</c:v>
                      </c:pt>
                      <c:pt idx="78">
                        <c:v>38596</c:v>
                      </c:pt>
                      <c:pt idx="79">
                        <c:v>38626</c:v>
                      </c:pt>
                      <c:pt idx="80">
                        <c:v>38657</c:v>
                      </c:pt>
                      <c:pt idx="81">
                        <c:v>38687</c:v>
                      </c:pt>
                      <c:pt idx="82">
                        <c:v>38718</c:v>
                      </c:pt>
                      <c:pt idx="83">
                        <c:v>38749</c:v>
                      </c:pt>
                      <c:pt idx="84">
                        <c:v>38777</c:v>
                      </c:pt>
                      <c:pt idx="85">
                        <c:v>38808</c:v>
                      </c:pt>
                      <c:pt idx="86">
                        <c:v>38838</c:v>
                      </c:pt>
                      <c:pt idx="87">
                        <c:v>38869</c:v>
                      </c:pt>
                      <c:pt idx="88">
                        <c:v>38899</c:v>
                      </c:pt>
                      <c:pt idx="89">
                        <c:v>38930</c:v>
                      </c:pt>
                      <c:pt idx="90">
                        <c:v>38961</c:v>
                      </c:pt>
                      <c:pt idx="91">
                        <c:v>38991</c:v>
                      </c:pt>
                      <c:pt idx="92">
                        <c:v>39022</c:v>
                      </c:pt>
                      <c:pt idx="93">
                        <c:v>39052</c:v>
                      </c:pt>
                      <c:pt idx="94">
                        <c:v>39083</c:v>
                      </c:pt>
                      <c:pt idx="95">
                        <c:v>39114</c:v>
                      </c:pt>
                      <c:pt idx="96">
                        <c:v>39142</c:v>
                      </c:pt>
                      <c:pt idx="97">
                        <c:v>39173</c:v>
                      </c:pt>
                      <c:pt idx="98">
                        <c:v>39203</c:v>
                      </c:pt>
                      <c:pt idx="99">
                        <c:v>39234</c:v>
                      </c:pt>
                      <c:pt idx="100">
                        <c:v>39264</c:v>
                      </c:pt>
                      <c:pt idx="101">
                        <c:v>39295</c:v>
                      </c:pt>
                      <c:pt idx="102">
                        <c:v>39326</c:v>
                      </c:pt>
                      <c:pt idx="103">
                        <c:v>39356</c:v>
                      </c:pt>
                      <c:pt idx="104">
                        <c:v>39387</c:v>
                      </c:pt>
                      <c:pt idx="105">
                        <c:v>39417</c:v>
                      </c:pt>
                      <c:pt idx="106">
                        <c:v>39448</c:v>
                      </c:pt>
                      <c:pt idx="107">
                        <c:v>39479</c:v>
                      </c:pt>
                      <c:pt idx="108">
                        <c:v>39508</c:v>
                      </c:pt>
                      <c:pt idx="109">
                        <c:v>39539</c:v>
                      </c:pt>
                      <c:pt idx="110">
                        <c:v>39569</c:v>
                      </c:pt>
                      <c:pt idx="111">
                        <c:v>39600</c:v>
                      </c:pt>
                      <c:pt idx="112">
                        <c:v>39630</c:v>
                      </c:pt>
                      <c:pt idx="113">
                        <c:v>39661</c:v>
                      </c:pt>
                      <c:pt idx="114">
                        <c:v>39692</c:v>
                      </c:pt>
                      <c:pt idx="115">
                        <c:v>39722</c:v>
                      </c:pt>
                      <c:pt idx="116">
                        <c:v>39753</c:v>
                      </c:pt>
                      <c:pt idx="117">
                        <c:v>39783</c:v>
                      </c:pt>
                      <c:pt idx="118">
                        <c:v>39814</c:v>
                      </c:pt>
                      <c:pt idx="119">
                        <c:v>39845</c:v>
                      </c:pt>
                      <c:pt idx="120">
                        <c:v>39873</c:v>
                      </c:pt>
                      <c:pt idx="121">
                        <c:v>39904</c:v>
                      </c:pt>
                      <c:pt idx="122">
                        <c:v>39934</c:v>
                      </c:pt>
                      <c:pt idx="123">
                        <c:v>39965</c:v>
                      </c:pt>
                      <c:pt idx="124">
                        <c:v>39995</c:v>
                      </c:pt>
                      <c:pt idx="125">
                        <c:v>40026</c:v>
                      </c:pt>
                      <c:pt idx="126">
                        <c:v>40057</c:v>
                      </c:pt>
                      <c:pt idx="127">
                        <c:v>40087</c:v>
                      </c:pt>
                      <c:pt idx="128">
                        <c:v>40118</c:v>
                      </c:pt>
                      <c:pt idx="129">
                        <c:v>40148</c:v>
                      </c:pt>
                      <c:pt idx="130">
                        <c:v>40179</c:v>
                      </c:pt>
                      <c:pt idx="131">
                        <c:v>40210</c:v>
                      </c:pt>
                      <c:pt idx="132">
                        <c:v>40238</c:v>
                      </c:pt>
                      <c:pt idx="133">
                        <c:v>40269</c:v>
                      </c:pt>
                      <c:pt idx="134">
                        <c:v>40299</c:v>
                      </c:pt>
                      <c:pt idx="135">
                        <c:v>40330</c:v>
                      </c:pt>
                      <c:pt idx="136">
                        <c:v>40360</c:v>
                      </c:pt>
                      <c:pt idx="137">
                        <c:v>40391</c:v>
                      </c:pt>
                      <c:pt idx="138">
                        <c:v>40422</c:v>
                      </c:pt>
                      <c:pt idx="139">
                        <c:v>40452</c:v>
                      </c:pt>
                      <c:pt idx="140">
                        <c:v>40483</c:v>
                      </c:pt>
                      <c:pt idx="141">
                        <c:v>40513</c:v>
                      </c:pt>
                      <c:pt idx="142">
                        <c:v>40544</c:v>
                      </c:pt>
                      <c:pt idx="143">
                        <c:v>40575</c:v>
                      </c:pt>
                      <c:pt idx="144">
                        <c:v>40603</c:v>
                      </c:pt>
                      <c:pt idx="145">
                        <c:v>40634</c:v>
                      </c:pt>
                      <c:pt idx="146">
                        <c:v>40664</c:v>
                      </c:pt>
                      <c:pt idx="147">
                        <c:v>40695</c:v>
                      </c:pt>
                      <c:pt idx="148">
                        <c:v>40725</c:v>
                      </c:pt>
                      <c:pt idx="149">
                        <c:v>40756</c:v>
                      </c:pt>
                      <c:pt idx="150">
                        <c:v>40787</c:v>
                      </c:pt>
                      <c:pt idx="151">
                        <c:v>40817</c:v>
                      </c:pt>
                      <c:pt idx="152">
                        <c:v>40848</c:v>
                      </c:pt>
                      <c:pt idx="153">
                        <c:v>40878</c:v>
                      </c:pt>
                      <c:pt idx="154">
                        <c:v>40909</c:v>
                      </c:pt>
                      <c:pt idx="155">
                        <c:v>40940</c:v>
                      </c:pt>
                      <c:pt idx="156">
                        <c:v>40969</c:v>
                      </c:pt>
                      <c:pt idx="157">
                        <c:v>41000</c:v>
                      </c:pt>
                      <c:pt idx="158">
                        <c:v>41030</c:v>
                      </c:pt>
                      <c:pt idx="159">
                        <c:v>41061</c:v>
                      </c:pt>
                      <c:pt idx="160">
                        <c:v>41091</c:v>
                      </c:pt>
                      <c:pt idx="161">
                        <c:v>41122</c:v>
                      </c:pt>
                      <c:pt idx="162">
                        <c:v>41153</c:v>
                      </c:pt>
                      <c:pt idx="163">
                        <c:v>41183</c:v>
                      </c:pt>
                      <c:pt idx="164">
                        <c:v>41214</c:v>
                      </c:pt>
                      <c:pt idx="165">
                        <c:v>41244</c:v>
                      </c:pt>
                      <c:pt idx="166">
                        <c:v>41275</c:v>
                      </c:pt>
                      <c:pt idx="167">
                        <c:v>41306</c:v>
                      </c:pt>
                      <c:pt idx="168">
                        <c:v>41334</c:v>
                      </c:pt>
                      <c:pt idx="169">
                        <c:v>41365</c:v>
                      </c:pt>
                      <c:pt idx="170">
                        <c:v>41395</c:v>
                      </c:pt>
                      <c:pt idx="171">
                        <c:v>41426</c:v>
                      </c:pt>
                      <c:pt idx="172">
                        <c:v>41456</c:v>
                      </c:pt>
                      <c:pt idx="173">
                        <c:v>41487</c:v>
                      </c:pt>
                      <c:pt idx="174">
                        <c:v>41518</c:v>
                      </c:pt>
                      <c:pt idx="175">
                        <c:v>41548</c:v>
                      </c:pt>
                      <c:pt idx="176">
                        <c:v>41579</c:v>
                      </c:pt>
                      <c:pt idx="177">
                        <c:v>41609</c:v>
                      </c:pt>
                      <c:pt idx="178">
                        <c:v>41640</c:v>
                      </c:pt>
                      <c:pt idx="179">
                        <c:v>41671</c:v>
                      </c:pt>
                      <c:pt idx="180">
                        <c:v>41699</c:v>
                      </c:pt>
                      <c:pt idx="181">
                        <c:v>41730</c:v>
                      </c:pt>
                      <c:pt idx="182">
                        <c:v>41760</c:v>
                      </c:pt>
                      <c:pt idx="183">
                        <c:v>41791</c:v>
                      </c:pt>
                      <c:pt idx="184">
                        <c:v>41821</c:v>
                      </c:pt>
                      <c:pt idx="185">
                        <c:v>41852</c:v>
                      </c:pt>
                      <c:pt idx="186">
                        <c:v>41883</c:v>
                      </c:pt>
                      <c:pt idx="187">
                        <c:v>41913</c:v>
                      </c:pt>
                      <c:pt idx="188">
                        <c:v>41944</c:v>
                      </c:pt>
                      <c:pt idx="189">
                        <c:v>41974</c:v>
                      </c:pt>
                      <c:pt idx="190">
                        <c:v>42005</c:v>
                      </c:pt>
                      <c:pt idx="191">
                        <c:v>42036</c:v>
                      </c:pt>
                      <c:pt idx="192">
                        <c:v>42064</c:v>
                      </c:pt>
                      <c:pt idx="193">
                        <c:v>42095</c:v>
                      </c:pt>
                      <c:pt idx="194">
                        <c:v>42125</c:v>
                      </c:pt>
                      <c:pt idx="195">
                        <c:v>42156</c:v>
                      </c:pt>
                      <c:pt idx="196">
                        <c:v>42186</c:v>
                      </c:pt>
                      <c:pt idx="197">
                        <c:v>42217</c:v>
                      </c:pt>
                      <c:pt idx="198">
                        <c:v>42248</c:v>
                      </c:pt>
                      <c:pt idx="199">
                        <c:v>42278</c:v>
                      </c:pt>
                      <c:pt idx="200">
                        <c:v>42309</c:v>
                      </c:pt>
                      <c:pt idx="201">
                        <c:v>42339</c:v>
                      </c:pt>
                      <c:pt idx="202">
                        <c:v>42370</c:v>
                      </c:pt>
                      <c:pt idx="203">
                        <c:v>42401</c:v>
                      </c:pt>
                      <c:pt idx="204">
                        <c:v>42430</c:v>
                      </c:pt>
                      <c:pt idx="205">
                        <c:v>42461</c:v>
                      </c:pt>
                      <c:pt idx="206">
                        <c:v>42491</c:v>
                      </c:pt>
                      <c:pt idx="207">
                        <c:v>42522</c:v>
                      </c:pt>
                      <c:pt idx="208">
                        <c:v>42552</c:v>
                      </c:pt>
                      <c:pt idx="209">
                        <c:v>42583</c:v>
                      </c:pt>
                      <c:pt idx="210">
                        <c:v>42614</c:v>
                      </c:pt>
                      <c:pt idx="211">
                        <c:v>42644</c:v>
                      </c:pt>
                      <c:pt idx="212">
                        <c:v>42675</c:v>
                      </c:pt>
                      <c:pt idx="213">
                        <c:v>42705</c:v>
                      </c:pt>
                      <c:pt idx="214">
                        <c:v>42736</c:v>
                      </c:pt>
                      <c:pt idx="215">
                        <c:v>42767</c:v>
                      </c:pt>
                      <c:pt idx="216">
                        <c:v>42795</c:v>
                      </c:pt>
                      <c:pt idx="217">
                        <c:v>42826</c:v>
                      </c:pt>
                      <c:pt idx="218">
                        <c:v>42856</c:v>
                      </c:pt>
                      <c:pt idx="219">
                        <c:v>42887</c:v>
                      </c:pt>
                      <c:pt idx="220">
                        <c:v>42917</c:v>
                      </c:pt>
                      <c:pt idx="221">
                        <c:v>42948</c:v>
                      </c:pt>
                      <c:pt idx="222">
                        <c:v>42979</c:v>
                      </c:pt>
                      <c:pt idx="223">
                        <c:v>43009</c:v>
                      </c:pt>
                      <c:pt idx="224">
                        <c:v>43040</c:v>
                      </c:pt>
                      <c:pt idx="225">
                        <c:v>43070</c:v>
                      </c:pt>
                      <c:pt idx="226">
                        <c:v>43101</c:v>
                      </c:pt>
                      <c:pt idx="227">
                        <c:v>43132</c:v>
                      </c:pt>
                      <c:pt idx="228">
                        <c:v>43160</c:v>
                      </c:pt>
                      <c:pt idx="229">
                        <c:v>43191</c:v>
                      </c:pt>
                      <c:pt idx="230">
                        <c:v>43221</c:v>
                      </c:pt>
                      <c:pt idx="231">
                        <c:v>43252</c:v>
                      </c:pt>
                      <c:pt idx="232">
                        <c:v>43282</c:v>
                      </c:pt>
                      <c:pt idx="233">
                        <c:v>43313</c:v>
                      </c:pt>
                      <c:pt idx="234">
                        <c:v>43344</c:v>
                      </c:pt>
                      <c:pt idx="235">
                        <c:v>43374</c:v>
                      </c:pt>
                      <c:pt idx="236">
                        <c:v>43405</c:v>
                      </c:pt>
                      <c:pt idx="237">
                        <c:v>43435</c:v>
                      </c:pt>
                      <c:pt idx="238">
                        <c:v>43466</c:v>
                      </c:pt>
                      <c:pt idx="239">
                        <c:v>43497</c:v>
                      </c:pt>
                      <c:pt idx="240">
                        <c:v>43525</c:v>
                      </c:pt>
                      <c:pt idx="241">
                        <c:v>43556</c:v>
                      </c:pt>
                      <c:pt idx="242">
                        <c:v>43586</c:v>
                      </c:pt>
                      <c:pt idx="243">
                        <c:v>43617</c:v>
                      </c:pt>
                      <c:pt idx="244">
                        <c:v>43647</c:v>
                      </c:pt>
                      <c:pt idx="245">
                        <c:v>43678</c:v>
                      </c:pt>
                      <c:pt idx="246">
                        <c:v>43709</c:v>
                      </c:pt>
                      <c:pt idx="247">
                        <c:v>43739</c:v>
                      </c:pt>
                      <c:pt idx="248">
                        <c:v>43770</c:v>
                      </c:pt>
                      <c:pt idx="249">
                        <c:v>43800</c:v>
                      </c:pt>
                      <c:pt idx="250">
                        <c:v>43831</c:v>
                      </c:pt>
                      <c:pt idx="251">
                        <c:v>43862</c:v>
                      </c:pt>
                      <c:pt idx="252">
                        <c:v>43891</c:v>
                      </c:pt>
                      <c:pt idx="253">
                        <c:v>43922</c:v>
                      </c:pt>
                      <c:pt idx="254">
                        <c:v>43952</c:v>
                      </c:pt>
                      <c:pt idx="255">
                        <c:v>43983</c:v>
                      </c:pt>
                      <c:pt idx="256">
                        <c:v>44013</c:v>
                      </c:pt>
                      <c:pt idx="257">
                        <c:v>44044</c:v>
                      </c:pt>
                      <c:pt idx="258">
                        <c:v>44075</c:v>
                      </c:pt>
                      <c:pt idx="259">
                        <c:v>44105</c:v>
                      </c:pt>
                      <c:pt idx="260">
                        <c:v>44136</c:v>
                      </c:pt>
                      <c:pt idx="261">
                        <c:v>44166</c:v>
                      </c:pt>
                      <c:pt idx="262">
                        <c:v>44197</c:v>
                      </c:pt>
                      <c:pt idx="263">
                        <c:v>44228</c:v>
                      </c:pt>
                      <c:pt idx="264">
                        <c:v>44256</c:v>
                      </c:pt>
                      <c:pt idx="265">
                        <c:v>44287</c:v>
                      </c:pt>
                      <c:pt idx="266">
                        <c:v>44317</c:v>
                      </c:pt>
                      <c:pt idx="267">
                        <c:v>44348</c:v>
                      </c:pt>
                      <c:pt idx="268">
                        <c:v>44378</c:v>
                      </c:pt>
                      <c:pt idx="269">
                        <c:v>44409</c:v>
                      </c:pt>
                      <c:pt idx="270">
                        <c:v>44440</c:v>
                      </c:pt>
                      <c:pt idx="271">
                        <c:v>44470</c:v>
                      </c:pt>
                      <c:pt idx="272">
                        <c:v>44501</c:v>
                      </c:pt>
                      <c:pt idx="273">
                        <c:v>44531</c:v>
                      </c:pt>
                      <c:pt idx="274">
                        <c:v>44562</c:v>
                      </c:pt>
                      <c:pt idx="275">
                        <c:v>44593</c:v>
                      </c:pt>
                      <c:pt idx="276">
                        <c:v>44621</c:v>
                      </c:pt>
                      <c:pt idx="277">
                        <c:v>44652</c:v>
                      </c:pt>
                      <c:pt idx="278">
                        <c:v>44682</c:v>
                      </c:pt>
                      <c:pt idx="279">
                        <c:v>44713</c:v>
                      </c:pt>
                      <c:pt idx="280">
                        <c:v>44743</c:v>
                      </c:pt>
                      <c:pt idx="281">
                        <c:v>44774</c:v>
                      </c:pt>
                      <c:pt idx="282">
                        <c:v>44805</c:v>
                      </c:pt>
                      <c:pt idx="283">
                        <c:v>44835</c:v>
                      </c:pt>
                      <c:pt idx="284">
                        <c:v>44866</c:v>
                      </c:pt>
                      <c:pt idx="285">
                        <c:v>44896</c:v>
                      </c:pt>
                      <c:pt idx="286">
                        <c:v>44927</c:v>
                      </c:pt>
                      <c:pt idx="287">
                        <c:v>44958</c:v>
                      </c:pt>
                      <c:pt idx="288">
                        <c:v>44986</c:v>
                      </c:pt>
                      <c:pt idx="289">
                        <c:v>45017</c:v>
                      </c:pt>
                      <c:pt idx="290">
                        <c:v>45047</c:v>
                      </c:pt>
                      <c:pt idx="291">
                        <c:v>45078</c:v>
                      </c:pt>
                      <c:pt idx="292">
                        <c:v>45108</c:v>
                      </c:pt>
                      <c:pt idx="293">
                        <c:v>45139</c:v>
                      </c:pt>
                      <c:pt idx="294">
                        <c:v>45170</c:v>
                      </c:pt>
                      <c:pt idx="295">
                        <c:v>45200</c:v>
                      </c:pt>
                      <c:pt idx="296">
                        <c:v>45231</c:v>
                      </c:pt>
                      <c:pt idx="297">
                        <c:v>45261</c:v>
                      </c:pt>
                      <c:pt idx="298">
                        <c:v>45292</c:v>
                      </c:pt>
                      <c:pt idx="299">
                        <c:v>45323</c:v>
                      </c:pt>
                      <c:pt idx="300">
                        <c:v>45352</c:v>
                      </c:pt>
                      <c:pt idx="301">
                        <c:v>45383</c:v>
                      </c:pt>
                      <c:pt idx="302">
                        <c:v>45413</c:v>
                      </c:pt>
                      <c:pt idx="303">
                        <c:v>45444</c:v>
                      </c:pt>
                      <c:pt idx="304">
                        <c:v>45474</c:v>
                      </c:pt>
                      <c:pt idx="305">
                        <c:v>45505</c:v>
                      </c:pt>
                      <c:pt idx="306">
                        <c:v>45536</c:v>
                      </c:pt>
                      <c:pt idx="307">
                        <c:v>45566</c:v>
                      </c:pt>
                      <c:pt idx="308">
                        <c:v>45597</c:v>
                      </c:pt>
                      <c:pt idx="309">
                        <c:v>45627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'Dados Mensais'!$AH$240:$AH$842</c15:sqref>
                        </c15:formulaRef>
                      </c:ext>
                    </c:extLst>
                    <c:numCache>
                      <c:formatCode>0.00</c:formatCode>
                      <c:ptCount val="603"/>
                      <c:pt idx="0">
                        <c:v>45</c:v>
                      </c:pt>
                      <c:pt idx="1">
                        <c:v>23.5</c:v>
                      </c:pt>
                      <c:pt idx="2">
                        <c:v>22</c:v>
                      </c:pt>
                      <c:pt idx="3">
                        <c:v>21</c:v>
                      </c:pt>
                      <c:pt idx="4">
                        <c:v>19.5</c:v>
                      </c:pt>
                      <c:pt idx="5">
                        <c:v>19.5</c:v>
                      </c:pt>
                      <c:pt idx="6">
                        <c:v>19.5</c:v>
                      </c:pt>
                      <c:pt idx="7">
                        <c:v>19</c:v>
                      </c:pt>
                      <c:pt idx="8">
                        <c:v>19</c:v>
                      </c:pt>
                      <c:pt idx="9">
                        <c:v>19</c:v>
                      </c:pt>
                      <c:pt idx="10">
                        <c:v>19</c:v>
                      </c:pt>
                      <c:pt idx="11">
                        <c:v>19</c:v>
                      </c:pt>
                      <c:pt idx="12">
                        <c:v>19</c:v>
                      </c:pt>
                      <c:pt idx="13">
                        <c:v>18.5</c:v>
                      </c:pt>
                      <c:pt idx="14">
                        <c:v>18.5</c:v>
                      </c:pt>
                      <c:pt idx="15">
                        <c:v>17.5</c:v>
                      </c:pt>
                      <c:pt idx="16">
                        <c:v>16.5</c:v>
                      </c:pt>
                      <c:pt idx="17">
                        <c:v>16.5</c:v>
                      </c:pt>
                      <c:pt idx="18">
                        <c:v>16.5</c:v>
                      </c:pt>
                      <c:pt idx="19">
                        <c:v>16.5</c:v>
                      </c:pt>
                      <c:pt idx="20">
                        <c:v>16.5</c:v>
                      </c:pt>
                      <c:pt idx="21">
                        <c:v>15.75</c:v>
                      </c:pt>
                      <c:pt idx="22">
                        <c:v>15.25</c:v>
                      </c:pt>
                      <c:pt idx="23">
                        <c:v>15.25</c:v>
                      </c:pt>
                      <c:pt idx="24">
                        <c:v>15.75</c:v>
                      </c:pt>
                      <c:pt idx="25">
                        <c:v>16.25</c:v>
                      </c:pt>
                      <c:pt idx="26">
                        <c:v>16.75</c:v>
                      </c:pt>
                      <c:pt idx="27">
                        <c:v>18.25</c:v>
                      </c:pt>
                      <c:pt idx="28">
                        <c:v>19</c:v>
                      </c:pt>
                      <c:pt idx="29">
                        <c:v>19</c:v>
                      </c:pt>
                      <c:pt idx="30">
                        <c:v>19</c:v>
                      </c:pt>
                      <c:pt idx="31">
                        <c:v>19</c:v>
                      </c:pt>
                      <c:pt idx="32">
                        <c:v>19</c:v>
                      </c:pt>
                      <c:pt idx="33">
                        <c:v>19</c:v>
                      </c:pt>
                      <c:pt idx="34">
                        <c:v>19</c:v>
                      </c:pt>
                      <c:pt idx="35">
                        <c:v>18.75</c:v>
                      </c:pt>
                      <c:pt idx="36">
                        <c:v>18.5</c:v>
                      </c:pt>
                      <c:pt idx="37">
                        <c:v>18.5</c:v>
                      </c:pt>
                      <c:pt idx="38">
                        <c:v>18.5</c:v>
                      </c:pt>
                      <c:pt idx="39">
                        <c:v>18.5</c:v>
                      </c:pt>
                      <c:pt idx="40">
                        <c:v>18</c:v>
                      </c:pt>
                      <c:pt idx="41">
                        <c:v>18</c:v>
                      </c:pt>
                      <c:pt idx="42">
                        <c:v>18</c:v>
                      </c:pt>
                      <c:pt idx="43">
                        <c:v>21</c:v>
                      </c:pt>
                      <c:pt idx="44">
                        <c:v>22</c:v>
                      </c:pt>
                      <c:pt idx="45">
                        <c:v>25</c:v>
                      </c:pt>
                      <c:pt idx="46">
                        <c:v>25.5</c:v>
                      </c:pt>
                      <c:pt idx="47">
                        <c:v>26.5</c:v>
                      </c:pt>
                      <c:pt idx="48">
                        <c:v>26.5</c:v>
                      </c:pt>
                      <c:pt idx="49">
                        <c:v>26.5</c:v>
                      </c:pt>
                      <c:pt idx="50">
                        <c:v>26.5</c:v>
                      </c:pt>
                      <c:pt idx="51">
                        <c:v>26</c:v>
                      </c:pt>
                      <c:pt idx="52">
                        <c:v>24.5</c:v>
                      </c:pt>
                      <c:pt idx="53">
                        <c:v>22</c:v>
                      </c:pt>
                      <c:pt idx="54">
                        <c:v>20</c:v>
                      </c:pt>
                      <c:pt idx="55">
                        <c:v>19</c:v>
                      </c:pt>
                      <c:pt idx="56">
                        <c:v>17.5</c:v>
                      </c:pt>
                      <c:pt idx="57">
                        <c:v>16.5</c:v>
                      </c:pt>
                      <c:pt idx="58">
                        <c:v>16.5</c:v>
                      </c:pt>
                      <c:pt idx="59">
                        <c:v>16.5</c:v>
                      </c:pt>
                      <c:pt idx="60">
                        <c:v>16.25</c:v>
                      </c:pt>
                      <c:pt idx="61">
                        <c:v>16</c:v>
                      </c:pt>
                      <c:pt idx="62">
                        <c:v>16</c:v>
                      </c:pt>
                      <c:pt idx="63">
                        <c:v>16</c:v>
                      </c:pt>
                      <c:pt idx="64">
                        <c:v>16</c:v>
                      </c:pt>
                      <c:pt idx="65">
                        <c:v>16</c:v>
                      </c:pt>
                      <c:pt idx="66">
                        <c:v>16.25</c:v>
                      </c:pt>
                      <c:pt idx="67">
                        <c:v>16.75</c:v>
                      </c:pt>
                      <c:pt idx="68">
                        <c:v>17.25</c:v>
                      </c:pt>
                      <c:pt idx="69">
                        <c:v>17.75</c:v>
                      </c:pt>
                      <c:pt idx="70">
                        <c:v>18.25</c:v>
                      </c:pt>
                      <c:pt idx="71">
                        <c:v>18.75</c:v>
                      </c:pt>
                      <c:pt idx="72">
                        <c:v>19.25</c:v>
                      </c:pt>
                      <c:pt idx="73">
                        <c:v>19.5</c:v>
                      </c:pt>
                      <c:pt idx="74">
                        <c:v>19.75</c:v>
                      </c:pt>
                      <c:pt idx="75">
                        <c:v>19.75</c:v>
                      </c:pt>
                      <c:pt idx="76">
                        <c:v>19.75</c:v>
                      </c:pt>
                      <c:pt idx="77">
                        <c:v>19.75</c:v>
                      </c:pt>
                      <c:pt idx="78">
                        <c:v>19.5</c:v>
                      </c:pt>
                      <c:pt idx="79">
                        <c:v>19</c:v>
                      </c:pt>
                      <c:pt idx="80">
                        <c:v>18.5</c:v>
                      </c:pt>
                      <c:pt idx="81">
                        <c:v>18</c:v>
                      </c:pt>
                      <c:pt idx="82">
                        <c:v>17.25</c:v>
                      </c:pt>
                      <c:pt idx="83">
                        <c:v>17.25</c:v>
                      </c:pt>
                      <c:pt idx="84">
                        <c:v>16.5</c:v>
                      </c:pt>
                      <c:pt idx="85">
                        <c:v>15.75</c:v>
                      </c:pt>
                      <c:pt idx="86">
                        <c:v>15.25</c:v>
                      </c:pt>
                      <c:pt idx="87">
                        <c:v>15.25</c:v>
                      </c:pt>
                      <c:pt idx="88">
                        <c:v>14.75</c:v>
                      </c:pt>
                      <c:pt idx="89">
                        <c:v>14.249999999999998</c:v>
                      </c:pt>
                      <c:pt idx="90">
                        <c:v>14.249999999999998</c:v>
                      </c:pt>
                      <c:pt idx="91">
                        <c:v>13.750000000000002</c:v>
                      </c:pt>
                      <c:pt idx="92">
                        <c:v>13.25</c:v>
                      </c:pt>
                      <c:pt idx="93">
                        <c:v>13.25</c:v>
                      </c:pt>
                      <c:pt idx="94">
                        <c:v>13</c:v>
                      </c:pt>
                      <c:pt idx="95">
                        <c:v>13</c:v>
                      </c:pt>
                      <c:pt idx="96">
                        <c:v>12.75</c:v>
                      </c:pt>
                      <c:pt idx="97">
                        <c:v>12.5</c:v>
                      </c:pt>
                      <c:pt idx="98">
                        <c:v>12.5</c:v>
                      </c:pt>
                      <c:pt idx="99">
                        <c:v>12</c:v>
                      </c:pt>
                      <c:pt idx="100">
                        <c:v>11.5</c:v>
                      </c:pt>
                      <c:pt idx="101">
                        <c:v>11.5</c:v>
                      </c:pt>
                      <c:pt idx="102">
                        <c:v>11.25</c:v>
                      </c:pt>
                      <c:pt idx="103">
                        <c:v>11.25</c:v>
                      </c:pt>
                      <c:pt idx="104">
                        <c:v>11.25</c:v>
                      </c:pt>
                      <c:pt idx="105">
                        <c:v>11.25</c:v>
                      </c:pt>
                      <c:pt idx="106">
                        <c:v>11.25</c:v>
                      </c:pt>
                      <c:pt idx="107">
                        <c:v>11.25</c:v>
                      </c:pt>
                      <c:pt idx="108">
                        <c:v>11.25</c:v>
                      </c:pt>
                      <c:pt idx="109">
                        <c:v>11.75</c:v>
                      </c:pt>
                      <c:pt idx="110">
                        <c:v>11.75</c:v>
                      </c:pt>
                      <c:pt idx="111">
                        <c:v>12.25</c:v>
                      </c:pt>
                      <c:pt idx="112">
                        <c:v>13</c:v>
                      </c:pt>
                      <c:pt idx="113">
                        <c:v>13</c:v>
                      </c:pt>
                      <c:pt idx="114">
                        <c:v>13.750000000000002</c:v>
                      </c:pt>
                      <c:pt idx="115">
                        <c:v>13.750000000000002</c:v>
                      </c:pt>
                      <c:pt idx="116">
                        <c:v>13.750000000000002</c:v>
                      </c:pt>
                      <c:pt idx="117">
                        <c:v>13.750000000000002</c:v>
                      </c:pt>
                      <c:pt idx="118">
                        <c:v>12.75</c:v>
                      </c:pt>
                      <c:pt idx="119">
                        <c:v>12.75</c:v>
                      </c:pt>
                      <c:pt idx="120">
                        <c:v>11.25</c:v>
                      </c:pt>
                      <c:pt idx="121">
                        <c:v>10.25</c:v>
                      </c:pt>
                      <c:pt idx="122">
                        <c:v>10.25</c:v>
                      </c:pt>
                      <c:pt idx="123">
                        <c:v>9.25</c:v>
                      </c:pt>
                      <c:pt idx="124">
                        <c:v>8.75</c:v>
                      </c:pt>
                      <c:pt idx="125">
                        <c:v>8.75</c:v>
                      </c:pt>
                      <c:pt idx="126">
                        <c:v>8.75</c:v>
                      </c:pt>
                      <c:pt idx="127">
                        <c:v>8.75</c:v>
                      </c:pt>
                      <c:pt idx="128">
                        <c:v>8.75</c:v>
                      </c:pt>
                      <c:pt idx="129">
                        <c:v>8.75</c:v>
                      </c:pt>
                      <c:pt idx="130">
                        <c:v>8.75</c:v>
                      </c:pt>
                      <c:pt idx="131">
                        <c:v>8.75</c:v>
                      </c:pt>
                      <c:pt idx="132">
                        <c:v>8.75</c:v>
                      </c:pt>
                      <c:pt idx="133">
                        <c:v>9.5</c:v>
                      </c:pt>
                      <c:pt idx="134">
                        <c:v>9.5</c:v>
                      </c:pt>
                      <c:pt idx="135">
                        <c:v>10.25</c:v>
                      </c:pt>
                      <c:pt idx="136">
                        <c:v>10.75</c:v>
                      </c:pt>
                      <c:pt idx="137">
                        <c:v>10.75</c:v>
                      </c:pt>
                      <c:pt idx="138">
                        <c:v>10.75</c:v>
                      </c:pt>
                      <c:pt idx="139">
                        <c:v>10.75</c:v>
                      </c:pt>
                      <c:pt idx="140">
                        <c:v>10.75</c:v>
                      </c:pt>
                      <c:pt idx="141">
                        <c:v>10.75</c:v>
                      </c:pt>
                      <c:pt idx="142">
                        <c:v>11.25</c:v>
                      </c:pt>
                      <c:pt idx="143">
                        <c:v>11.25</c:v>
                      </c:pt>
                      <c:pt idx="144">
                        <c:v>11.75</c:v>
                      </c:pt>
                      <c:pt idx="145">
                        <c:v>12</c:v>
                      </c:pt>
                      <c:pt idx="146">
                        <c:v>12</c:v>
                      </c:pt>
                      <c:pt idx="147">
                        <c:v>12.25</c:v>
                      </c:pt>
                      <c:pt idx="148">
                        <c:v>12.5</c:v>
                      </c:pt>
                      <c:pt idx="149">
                        <c:v>12</c:v>
                      </c:pt>
                      <c:pt idx="150">
                        <c:v>12</c:v>
                      </c:pt>
                      <c:pt idx="151">
                        <c:v>11.5</c:v>
                      </c:pt>
                      <c:pt idx="152">
                        <c:v>11</c:v>
                      </c:pt>
                      <c:pt idx="153">
                        <c:v>11</c:v>
                      </c:pt>
                      <c:pt idx="154">
                        <c:v>10.5</c:v>
                      </c:pt>
                      <c:pt idx="155">
                        <c:v>10.5</c:v>
                      </c:pt>
                      <c:pt idx="156">
                        <c:v>9.75</c:v>
                      </c:pt>
                      <c:pt idx="157">
                        <c:v>9</c:v>
                      </c:pt>
                      <c:pt idx="158">
                        <c:v>8.5</c:v>
                      </c:pt>
                      <c:pt idx="159">
                        <c:v>8.5</c:v>
                      </c:pt>
                      <c:pt idx="160">
                        <c:v>8</c:v>
                      </c:pt>
                      <c:pt idx="161">
                        <c:v>7.5</c:v>
                      </c:pt>
                      <c:pt idx="162">
                        <c:v>7.5</c:v>
                      </c:pt>
                      <c:pt idx="163">
                        <c:v>7.2499999999999991</c:v>
                      </c:pt>
                      <c:pt idx="164">
                        <c:v>7.2499999999999991</c:v>
                      </c:pt>
                      <c:pt idx="165">
                        <c:v>7.2499999999999991</c:v>
                      </c:pt>
                      <c:pt idx="166">
                        <c:v>7.2499999999999991</c:v>
                      </c:pt>
                      <c:pt idx="167">
                        <c:v>7.2499999999999991</c:v>
                      </c:pt>
                      <c:pt idx="168">
                        <c:v>7.2499999999999991</c:v>
                      </c:pt>
                      <c:pt idx="169">
                        <c:v>7.5</c:v>
                      </c:pt>
                      <c:pt idx="170">
                        <c:v>8</c:v>
                      </c:pt>
                      <c:pt idx="171">
                        <c:v>8</c:v>
                      </c:pt>
                      <c:pt idx="172">
                        <c:v>8.5</c:v>
                      </c:pt>
                      <c:pt idx="173">
                        <c:v>9</c:v>
                      </c:pt>
                      <c:pt idx="174">
                        <c:v>9</c:v>
                      </c:pt>
                      <c:pt idx="175">
                        <c:v>9.5</c:v>
                      </c:pt>
                      <c:pt idx="176">
                        <c:v>10</c:v>
                      </c:pt>
                      <c:pt idx="177">
                        <c:v>10</c:v>
                      </c:pt>
                      <c:pt idx="178">
                        <c:v>10.5</c:v>
                      </c:pt>
                      <c:pt idx="179">
                        <c:v>10.75</c:v>
                      </c:pt>
                      <c:pt idx="180">
                        <c:v>10.75</c:v>
                      </c:pt>
                      <c:pt idx="181">
                        <c:v>11</c:v>
                      </c:pt>
                      <c:pt idx="182">
                        <c:v>11</c:v>
                      </c:pt>
                      <c:pt idx="183">
                        <c:v>11</c:v>
                      </c:pt>
                      <c:pt idx="184">
                        <c:v>11</c:v>
                      </c:pt>
                      <c:pt idx="185">
                        <c:v>11</c:v>
                      </c:pt>
                      <c:pt idx="186">
                        <c:v>11</c:v>
                      </c:pt>
                      <c:pt idx="187">
                        <c:v>11.25</c:v>
                      </c:pt>
                      <c:pt idx="188">
                        <c:v>11.25</c:v>
                      </c:pt>
                      <c:pt idx="189">
                        <c:v>11.75</c:v>
                      </c:pt>
                      <c:pt idx="190">
                        <c:v>12.25</c:v>
                      </c:pt>
                      <c:pt idx="191">
                        <c:v>12.25</c:v>
                      </c:pt>
                      <c:pt idx="192">
                        <c:v>12.75</c:v>
                      </c:pt>
                      <c:pt idx="193">
                        <c:v>13.25</c:v>
                      </c:pt>
                      <c:pt idx="194">
                        <c:v>13.25</c:v>
                      </c:pt>
                      <c:pt idx="195">
                        <c:v>13.750000000000002</c:v>
                      </c:pt>
                      <c:pt idx="196">
                        <c:v>14.249999999999998</c:v>
                      </c:pt>
                      <c:pt idx="197">
                        <c:v>14.249999999999998</c:v>
                      </c:pt>
                      <c:pt idx="198">
                        <c:v>14.249999999999998</c:v>
                      </c:pt>
                      <c:pt idx="199">
                        <c:v>14.249999999999998</c:v>
                      </c:pt>
                      <c:pt idx="200">
                        <c:v>14.249999999999998</c:v>
                      </c:pt>
                      <c:pt idx="201">
                        <c:v>14.249999999999998</c:v>
                      </c:pt>
                      <c:pt idx="202">
                        <c:v>14.249999999999998</c:v>
                      </c:pt>
                      <c:pt idx="203">
                        <c:v>14.249999999999998</c:v>
                      </c:pt>
                      <c:pt idx="204">
                        <c:v>14.249999999999998</c:v>
                      </c:pt>
                      <c:pt idx="205">
                        <c:v>14.249999999999998</c:v>
                      </c:pt>
                      <c:pt idx="206">
                        <c:v>14.249999999999998</c:v>
                      </c:pt>
                      <c:pt idx="207">
                        <c:v>14.249999999999998</c:v>
                      </c:pt>
                      <c:pt idx="208">
                        <c:v>14.249999999999998</c:v>
                      </c:pt>
                      <c:pt idx="209">
                        <c:v>14.249999999999998</c:v>
                      </c:pt>
                      <c:pt idx="210">
                        <c:v>14.249999999999998</c:v>
                      </c:pt>
                      <c:pt idx="211">
                        <c:v>14.000000000000002</c:v>
                      </c:pt>
                      <c:pt idx="212">
                        <c:v>13.750000000000002</c:v>
                      </c:pt>
                      <c:pt idx="213">
                        <c:v>13.750000000000002</c:v>
                      </c:pt>
                      <c:pt idx="214">
                        <c:v>13</c:v>
                      </c:pt>
                      <c:pt idx="215">
                        <c:v>12.25</c:v>
                      </c:pt>
                      <c:pt idx="216">
                        <c:v>12.25</c:v>
                      </c:pt>
                      <c:pt idx="217">
                        <c:v>11.25</c:v>
                      </c:pt>
                      <c:pt idx="218">
                        <c:v>10.25</c:v>
                      </c:pt>
                      <c:pt idx="219">
                        <c:v>10.25</c:v>
                      </c:pt>
                      <c:pt idx="220">
                        <c:v>9.25</c:v>
                      </c:pt>
                      <c:pt idx="221">
                        <c:v>9.25</c:v>
                      </c:pt>
                      <c:pt idx="222">
                        <c:v>8.25</c:v>
                      </c:pt>
                      <c:pt idx="223">
                        <c:v>7.5</c:v>
                      </c:pt>
                      <c:pt idx="224">
                        <c:v>7.5</c:v>
                      </c:pt>
                      <c:pt idx="225">
                        <c:v>7.0000000000000009</c:v>
                      </c:pt>
                      <c:pt idx="226">
                        <c:v>7.0000000000000009</c:v>
                      </c:pt>
                      <c:pt idx="227">
                        <c:v>6.75</c:v>
                      </c:pt>
                      <c:pt idx="228">
                        <c:v>6.5</c:v>
                      </c:pt>
                      <c:pt idx="229">
                        <c:v>6.5</c:v>
                      </c:pt>
                      <c:pt idx="230">
                        <c:v>6.5</c:v>
                      </c:pt>
                      <c:pt idx="231">
                        <c:v>6.5</c:v>
                      </c:pt>
                      <c:pt idx="232">
                        <c:v>6.5</c:v>
                      </c:pt>
                      <c:pt idx="233">
                        <c:v>6.5</c:v>
                      </c:pt>
                      <c:pt idx="234">
                        <c:v>6.5</c:v>
                      </c:pt>
                      <c:pt idx="235">
                        <c:v>6.5</c:v>
                      </c:pt>
                      <c:pt idx="236">
                        <c:v>6.5</c:v>
                      </c:pt>
                      <c:pt idx="237">
                        <c:v>6.5</c:v>
                      </c:pt>
                      <c:pt idx="238">
                        <c:v>6.5</c:v>
                      </c:pt>
                      <c:pt idx="239">
                        <c:v>6.5</c:v>
                      </c:pt>
                      <c:pt idx="240">
                        <c:v>6.5</c:v>
                      </c:pt>
                      <c:pt idx="241">
                        <c:v>6.5</c:v>
                      </c:pt>
                      <c:pt idx="242">
                        <c:v>6.5</c:v>
                      </c:pt>
                      <c:pt idx="243">
                        <c:v>6.5</c:v>
                      </c:pt>
                      <c:pt idx="244">
                        <c:v>6</c:v>
                      </c:pt>
                      <c:pt idx="245">
                        <c:v>6</c:v>
                      </c:pt>
                      <c:pt idx="246">
                        <c:v>5.5</c:v>
                      </c:pt>
                      <c:pt idx="247">
                        <c:v>5</c:v>
                      </c:pt>
                      <c:pt idx="248">
                        <c:v>5</c:v>
                      </c:pt>
                      <c:pt idx="249">
                        <c:v>4.5</c:v>
                      </c:pt>
                      <c:pt idx="250">
                        <c:v>4.5</c:v>
                      </c:pt>
                      <c:pt idx="251">
                        <c:v>4.25</c:v>
                      </c:pt>
                      <c:pt idx="252">
                        <c:v>3.75</c:v>
                      </c:pt>
                      <c:pt idx="253">
                        <c:v>3.75</c:v>
                      </c:pt>
                      <c:pt idx="254">
                        <c:v>3</c:v>
                      </c:pt>
                      <c:pt idx="255">
                        <c:v>2.25</c:v>
                      </c:pt>
                      <c:pt idx="256">
                        <c:v>2.25</c:v>
                      </c:pt>
                      <c:pt idx="257">
                        <c:v>2</c:v>
                      </c:pt>
                      <c:pt idx="258">
                        <c:v>2</c:v>
                      </c:pt>
                      <c:pt idx="259">
                        <c:v>2</c:v>
                      </c:pt>
                      <c:pt idx="260">
                        <c:v>2</c:v>
                      </c:pt>
                      <c:pt idx="261">
                        <c:v>2</c:v>
                      </c:pt>
                      <c:pt idx="262">
                        <c:v>2</c:v>
                      </c:pt>
                      <c:pt idx="263">
                        <c:v>2</c:v>
                      </c:pt>
                      <c:pt idx="264">
                        <c:v>2.75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3D-6FDD-4EED-A33F-7FC2960098A8}"/>
                  </c:ext>
                </c:extLst>
              </c15:ser>
            </c15:filteredLineSeries>
            <c15:filteredLineSeries>
              <c15:ser>
                <c:idx val="6"/>
                <c:order val="10"/>
                <c:tx>
                  <c:v> Baseline scenario</c:v>
                </c:tx>
                <c:spPr>
                  <a:ln w="28575" cap="rnd">
                    <a:solidFill>
                      <a:schemeClr val="accent1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dPt>
                  <c:idx val="158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3E-6FDD-4EED-A33F-7FC2960098A8}"/>
                    </c:ext>
                  </c:extLst>
                </c:dPt>
                <c:dPt>
                  <c:idx val="176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3F-6FDD-4EED-A33F-7FC2960098A8}"/>
                    </c:ext>
                  </c:extLst>
                </c:dPt>
                <c:dPt>
                  <c:idx val="180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40-6FDD-4EED-A33F-7FC2960098A8}"/>
                    </c:ext>
                  </c:extLst>
                </c:dPt>
                <c:dPt>
                  <c:idx val="181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41-6FDD-4EED-A33F-7FC2960098A8}"/>
                    </c:ext>
                  </c:extLst>
                </c:dPt>
                <c:dPt>
                  <c:idx val="182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42-6FDD-4EED-A33F-7FC2960098A8}"/>
                    </c:ext>
                  </c:extLst>
                </c:dPt>
                <c:dPt>
                  <c:idx val="190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43-6FDD-4EED-A33F-7FC2960098A8}"/>
                    </c:ext>
                  </c:extLst>
                </c:dPt>
                <c:dPt>
                  <c:idx val="215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44-6FDD-4EED-A33F-7FC2960098A8}"/>
                    </c:ext>
                  </c:extLst>
                </c:dPt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'Dados Mensais'!$A$240:$A$842</c15:sqref>
                        </c15:formulaRef>
                      </c:ext>
                    </c:extLst>
                    <c:numCache>
                      <c:formatCode>mmm\-yy</c:formatCode>
                      <c:ptCount val="603"/>
                      <c:pt idx="0">
                        <c:v>36220</c:v>
                      </c:pt>
                      <c:pt idx="1">
                        <c:v>36251</c:v>
                      </c:pt>
                      <c:pt idx="2">
                        <c:v>36281</c:v>
                      </c:pt>
                      <c:pt idx="3">
                        <c:v>36312</c:v>
                      </c:pt>
                      <c:pt idx="4">
                        <c:v>36342</c:v>
                      </c:pt>
                      <c:pt idx="5">
                        <c:v>36373</c:v>
                      </c:pt>
                      <c:pt idx="6">
                        <c:v>36404</c:v>
                      </c:pt>
                      <c:pt idx="7">
                        <c:v>36434</c:v>
                      </c:pt>
                      <c:pt idx="8">
                        <c:v>36465</c:v>
                      </c:pt>
                      <c:pt idx="9">
                        <c:v>36495</c:v>
                      </c:pt>
                      <c:pt idx="10">
                        <c:v>36526</c:v>
                      </c:pt>
                      <c:pt idx="11">
                        <c:v>36557</c:v>
                      </c:pt>
                      <c:pt idx="12">
                        <c:v>36586</c:v>
                      </c:pt>
                      <c:pt idx="13">
                        <c:v>36617</c:v>
                      </c:pt>
                      <c:pt idx="14">
                        <c:v>36647</c:v>
                      </c:pt>
                      <c:pt idx="15">
                        <c:v>36678</c:v>
                      </c:pt>
                      <c:pt idx="16">
                        <c:v>36708</c:v>
                      </c:pt>
                      <c:pt idx="17">
                        <c:v>36739</c:v>
                      </c:pt>
                      <c:pt idx="18">
                        <c:v>36770</c:v>
                      </c:pt>
                      <c:pt idx="19">
                        <c:v>36800</c:v>
                      </c:pt>
                      <c:pt idx="20">
                        <c:v>36831</c:v>
                      </c:pt>
                      <c:pt idx="21">
                        <c:v>36861</c:v>
                      </c:pt>
                      <c:pt idx="22">
                        <c:v>36892</c:v>
                      </c:pt>
                      <c:pt idx="23">
                        <c:v>36923</c:v>
                      </c:pt>
                      <c:pt idx="24">
                        <c:v>36951</c:v>
                      </c:pt>
                      <c:pt idx="25">
                        <c:v>36982</c:v>
                      </c:pt>
                      <c:pt idx="26">
                        <c:v>37012</c:v>
                      </c:pt>
                      <c:pt idx="27">
                        <c:v>37043</c:v>
                      </c:pt>
                      <c:pt idx="28">
                        <c:v>37073</c:v>
                      </c:pt>
                      <c:pt idx="29">
                        <c:v>37104</c:v>
                      </c:pt>
                      <c:pt idx="30">
                        <c:v>37135</c:v>
                      </c:pt>
                      <c:pt idx="31">
                        <c:v>37165</c:v>
                      </c:pt>
                      <c:pt idx="32">
                        <c:v>37196</c:v>
                      </c:pt>
                      <c:pt idx="33">
                        <c:v>37226</c:v>
                      </c:pt>
                      <c:pt idx="34">
                        <c:v>37257</c:v>
                      </c:pt>
                      <c:pt idx="35">
                        <c:v>37288</c:v>
                      </c:pt>
                      <c:pt idx="36">
                        <c:v>37316</c:v>
                      </c:pt>
                      <c:pt idx="37">
                        <c:v>37347</c:v>
                      </c:pt>
                      <c:pt idx="38">
                        <c:v>37377</c:v>
                      </c:pt>
                      <c:pt idx="39">
                        <c:v>37408</c:v>
                      </c:pt>
                      <c:pt idx="40">
                        <c:v>37438</c:v>
                      </c:pt>
                      <c:pt idx="41">
                        <c:v>37469</c:v>
                      </c:pt>
                      <c:pt idx="42">
                        <c:v>37500</c:v>
                      </c:pt>
                      <c:pt idx="43">
                        <c:v>37530</c:v>
                      </c:pt>
                      <c:pt idx="44">
                        <c:v>37561</c:v>
                      </c:pt>
                      <c:pt idx="45">
                        <c:v>37591</c:v>
                      </c:pt>
                      <c:pt idx="46">
                        <c:v>37622</c:v>
                      </c:pt>
                      <c:pt idx="47">
                        <c:v>37653</c:v>
                      </c:pt>
                      <c:pt idx="48">
                        <c:v>37681</c:v>
                      </c:pt>
                      <c:pt idx="49">
                        <c:v>37712</c:v>
                      </c:pt>
                      <c:pt idx="50">
                        <c:v>37742</c:v>
                      </c:pt>
                      <c:pt idx="51">
                        <c:v>37773</c:v>
                      </c:pt>
                      <c:pt idx="52">
                        <c:v>37803</c:v>
                      </c:pt>
                      <c:pt idx="53">
                        <c:v>37834</c:v>
                      </c:pt>
                      <c:pt idx="54">
                        <c:v>37865</c:v>
                      </c:pt>
                      <c:pt idx="55">
                        <c:v>37895</c:v>
                      </c:pt>
                      <c:pt idx="56">
                        <c:v>37926</c:v>
                      </c:pt>
                      <c:pt idx="57">
                        <c:v>37956</c:v>
                      </c:pt>
                      <c:pt idx="58">
                        <c:v>37987</c:v>
                      </c:pt>
                      <c:pt idx="59">
                        <c:v>38018</c:v>
                      </c:pt>
                      <c:pt idx="60">
                        <c:v>38047</c:v>
                      </c:pt>
                      <c:pt idx="61">
                        <c:v>38078</c:v>
                      </c:pt>
                      <c:pt idx="62">
                        <c:v>38108</c:v>
                      </c:pt>
                      <c:pt idx="63">
                        <c:v>38139</c:v>
                      </c:pt>
                      <c:pt idx="64">
                        <c:v>38169</c:v>
                      </c:pt>
                      <c:pt idx="65">
                        <c:v>38200</c:v>
                      </c:pt>
                      <c:pt idx="66">
                        <c:v>38231</c:v>
                      </c:pt>
                      <c:pt idx="67">
                        <c:v>38261</c:v>
                      </c:pt>
                      <c:pt idx="68">
                        <c:v>38292</c:v>
                      </c:pt>
                      <c:pt idx="69">
                        <c:v>38322</c:v>
                      </c:pt>
                      <c:pt idx="70">
                        <c:v>38353</c:v>
                      </c:pt>
                      <c:pt idx="71">
                        <c:v>38384</c:v>
                      </c:pt>
                      <c:pt idx="72">
                        <c:v>38412</c:v>
                      </c:pt>
                      <c:pt idx="73">
                        <c:v>38443</c:v>
                      </c:pt>
                      <c:pt idx="74">
                        <c:v>38473</c:v>
                      </c:pt>
                      <c:pt idx="75">
                        <c:v>38504</c:v>
                      </c:pt>
                      <c:pt idx="76">
                        <c:v>38534</c:v>
                      </c:pt>
                      <c:pt idx="77">
                        <c:v>38565</c:v>
                      </c:pt>
                      <c:pt idx="78">
                        <c:v>38596</c:v>
                      </c:pt>
                      <c:pt idx="79">
                        <c:v>38626</c:v>
                      </c:pt>
                      <c:pt idx="80">
                        <c:v>38657</c:v>
                      </c:pt>
                      <c:pt idx="81">
                        <c:v>38687</c:v>
                      </c:pt>
                      <c:pt idx="82">
                        <c:v>38718</c:v>
                      </c:pt>
                      <c:pt idx="83">
                        <c:v>38749</c:v>
                      </c:pt>
                      <c:pt idx="84">
                        <c:v>38777</c:v>
                      </c:pt>
                      <c:pt idx="85">
                        <c:v>38808</c:v>
                      </c:pt>
                      <c:pt idx="86">
                        <c:v>38838</c:v>
                      </c:pt>
                      <c:pt idx="87">
                        <c:v>38869</c:v>
                      </c:pt>
                      <c:pt idx="88">
                        <c:v>38899</c:v>
                      </c:pt>
                      <c:pt idx="89">
                        <c:v>38930</c:v>
                      </c:pt>
                      <c:pt idx="90">
                        <c:v>38961</c:v>
                      </c:pt>
                      <c:pt idx="91">
                        <c:v>38991</c:v>
                      </c:pt>
                      <c:pt idx="92">
                        <c:v>39022</c:v>
                      </c:pt>
                      <c:pt idx="93">
                        <c:v>39052</c:v>
                      </c:pt>
                      <c:pt idx="94">
                        <c:v>39083</c:v>
                      </c:pt>
                      <c:pt idx="95">
                        <c:v>39114</c:v>
                      </c:pt>
                      <c:pt idx="96">
                        <c:v>39142</c:v>
                      </c:pt>
                      <c:pt idx="97">
                        <c:v>39173</c:v>
                      </c:pt>
                      <c:pt idx="98">
                        <c:v>39203</c:v>
                      </c:pt>
                      <c:pt idx="99">
                        <c:v>39234</c:v>
                      </c:pt>
                      <c:pt idx="100">
                        <c:v>39264</c:v>
                      </c:pt>
                      <c:pt idx="101">
                        <c:v>39295</c:v>
                      </c:pt>
                      <c:pt idx="102">
                        <c:v>39326</c:v>
                      </c:pt>
                      <c:pt idx="103">
                        <c:v>39356</c:v>
                      </c:pt>
                      <c:pt idx="104">
                        <c:v>39387</c:v>
                      </c:pt>
                      <c:pt idx="105">
                        <c:v>39417</c:v>
                      </c:pt>
                      <c:pt idx="106">
                        <c:v>39448</c:v>
                      </c:pt>
                      <c:pt idx="107">
                        <c:v>39479</c:v>
                      </c:pt>
                      <c:pt idx="108">
                        <c:v>39508</c:v>
                      </c:pt>
                      <c:pt idx="109">
                        <c:v>39539</c:v>
                      </c:pt>
                      <c:pt idx="110">
                        <c:v>39569</c:v>
                      </c:pt>
                      <c:pt idx="111">
                        <c:v>39600</c:v>
                      </c:pt>
                      <c:pt idx="112">
                        <c:v>39630</c:v>
                      </c:pt>
                      <c:pt idx="113">
                        <c:v>39661</c:v>
                      </c:pt>
                      <c:pt idx="114">
                        <c:v>39692</c:v>
                      </c:pt>
                      <c:pt idx="115">
                        <c:v>39722</c:v>
                      </c:pt>
                      <c:pt idx="116">
                        <c:v>39753</c:v>
                      </c:pt>
                      <c:pt idx="117">
                        <c:v>39783</c:v>
                      </c:pt>
                      <c:pt idx="118">
                        <c:v>39814</c:v>
                      </c:pt>
                      <c:pt idx="119">
                        <c:v>39845</c:v>
                      </c:pt>
                      <c:pt idx="120">
                        <c:v>39873</c:v>
                      </c:pt>
                      <c:pt idx="121">
                        <c:v>39904</c:v>
                      </c:pt>
                      <c:pt idx="122">
                        <c:v>39934</c:v>
                      </c:pt>
                      <c:pt idx="123">
                        <c:v>39965</c:v>
                      </c:pt>
                      <c:pt idx="124">
                        <c:v>39995</c:v>
                      </c:pt>
                      <c:pt idx="125">
                        <c:v>40026</c:v>
                      </c:pt>
                      <c:pt idx="126">
                        <c:v>40057</c:v>
                      </c:pt>
                      <c:pt idx="127">
                        <c:v>40087</c:v>
                      </c:pt>
                      <c:pt idx="128">
                        <c:v>40118</c:v>
                      </c:pt>
                      <c:pt idx="129">
                        <c:v>40148</c:v>
                      </c:pt>
                      <c:pt idx="130">
                        <c:v>40179</c:v>
                      </c:pt>
                      <c:pt idx="131">
                        <c:v>40210</c:v>
                      </c:pt>
                      <c:pt idx="132">
                        <c:v>40238</c:v>
                      </c:pt>
                      <c:pt idx="133">
                        <c:v>40269</c:v>
                      </c:pt>
                      <c:pt idx="134">
                        <c:v>40299</c:v>
                      </c:pt>
                      <c:pt idx="135">
                        <c:v>40330</c:v>
                      </c:pt>
                      <c:pt idx="136">
                        <c:v>40360</c:v>
                      </c:pt>
                      <c:pt idx="137">
                        <c:v>40391</c:v>
                      </c:pt>
                      <c:pt idx="138">
                        <c:v>40422</c:v>
                      </c:pt>
                      <c:pt idx="139">
                        <c:v>40452</c:v>
                      </c:pt>
                      <c:pt idx="140">
                        <c:v>40483</c:v>
                      </c:pt>
                      <c:pt idx="141">
                        <c:v>40513</c:v>
                      </c:pt>
                      <c:pt idx="142">
                        <c:v>40544</c:v>
                      </c:pt>
                      <c:pt idx="143">
                        <c:v>40575</c:v>
                      </c:pt>
                      <c:pt idx="144">
                        <c:v>40603</c:v>
                      </c:pt>
                      <c:pt idx="145">
                        <c:v>40634</c:v>
                      </c:pt>
                      <c:pt idx="146">
                        <c:v>40664</c:v>
                      </c:pt>
                      <c:pt idx="147">
                        <c:v>40695</c:v>
                      </c:pt>
                      <c:pt idx="148">
                        <c:v>40725</c:v>
                      </c:pt>
                      <c:pt idx="149">
                        <c:v>40756</c:v>
                      </c:pt>
                      <c:pt idx="150">
                        <c:v>40787</c:v>
                      </c:pt>
                      <c:pt idx="151">
                        <c:v>40817</c:v>
                      </c:pt>
                      <c:pt idx="152">
                        <c:v>40848</c:v>
                      </c:pt>
                      <c:pt idx="153">
                        <c:v>40878</c:v>
                      </c:pt>
                      <c:pt idx="154">
                        <c:v>40909</c:v>
                      </c:pt>
                      <c:pt idx="155">
                        <c:v>40940</c:v>
                      </c:pt>
                      <c:pt idx="156">
                        <c:v>40969</c:v>
                      </c:pt>
                      <c:pt idx="157">
                        <c:v>41000</c:v>
                      </c:pt>
                      <c:pt idx="158">
                        <c:v>41030</c:v>
                      </c:pt>
                      <c:pt idx="159">
                        <c:v>41061</c:v>
                      </c:pt>
                      <c:pt idx="160">
                        <c:v>41091</c:v>
                      </c:pt>
                      <c:pt idx="161">
                        <c:v>41122</c:v>
                      </c:pt>
                      <c:pt idx="162">
                        <c:v>41153</c:v>
                      </c:pt>
                      <c:pt idx="163">
                        <c:v>41183</c:v>
                      </c:pt>
                      <c:pt idx="164">
                        <c:v>41214</c:v>
                      </c:pt>
                      <c:pt idx="165">
                        <c:v>41244</c:v>
                      </c:pt>
                      <c:pt idx="166">
                        <c:v>41275</c:v>
                      </c:pt>
                      <c:pt idx="167">
                        <c:v>41306</c:v>
                      </c:pt>
                      <c:pt idx="168">
                        <c:v>41334</c:v>
                      </c:pt>
                      <c:pt idx="169">
                        <c:v>41365</c:v>
                      </c:pt>
                      <c:pt idx="170">
                        <c:v>41395</c:v>
                      </c:pt>
                      <c:pt idx="171">
                        <c:v>41426</c:v>
                      </c:pt>
                      <c:pt idx="172">
                        <c:v>41456</c:v>
                      </c:pt>
                      <c:pt idx="173">
                        <c:v>41487</c:v>
                      </c:pt>
                      <c:pt idx="174">
                        <c:v>41518</c:v>
                      </c:pt>
                      <c:pt idx="175">
                        <c:v>41548</c:v>
                      </c:pt>
                      <c:pt idx="176">
                        <c:v>41579</c:v>
                      </c:pt>
                      <c:pt idx="177">
                        <c:v>41609</c:v>
                      </c:pt>
                      <c:pt idx="178">
                        <c:v>41640</c:v>
                      </c:pt>
                      <c:pt idx="179">
                        <c:v>41671</c:v>
                      </c:pt>
                      <c:pt idx="180">
                        <c:v>41699</c:v>
                      </c:pt>
                      <c:pt idx="181">
                        <c:v>41730</c:v>
                      </c:pt>
                      <c:pt idx="182">
                        <c:v>41760</c:v>
                      </c:pt>
                      <c:pt idx="183">
                        <c:v>41791</c:v>
                      </c:pt>
                      <c:pt idx="184">
                        <c:v>41821</c:v>
                      </c:pt>
                      <c:pt idx="185">
                        <c:v>41852</c:v>
                      </c:pt>
                      <c:pt idx="186">
                        <c:v>41883</c:v>
                      </c:pt>
                      <c:pt idx="187">
                        <c:v>41913</c:v>
                      </c:pt>
                      <c:pt idx="188">
                        <c:v>41944</c:v>
                      </c:pt>
                      <c:pt idx="189">
                        <c:v>41974</c:v>
                      </c:pt>
                      <c:pt idx="190">
                        <c:v>42005</c:v>
                      </c:pt>
                      <c:pt idx="191">
                        <c:v>42036</c:v>
                      </c:pt>
                      <c:pt idx="192">
                        <c:v>42064</c:v>
                      </c:pt>
                      <c:pt idx="193">
                        <c:v>42095</c:v>
                      </c:pt>
                      <c:pt idx="194">
                        <c:v>42125</c:v>
                      </c:pt>
                      <c:pt idx="195">
                        <c:v>42156</c:v>
                      </c:pt>
                      <c:pt idx="196">
                        <c:v>42186</c:v>
                      </c:pt>
                      <c:pt idx="197">
                        <c:v>42217</c:v>
                      </c:pt>
                      <c:pt idx="198">
                        <c:v>42248</c:v>
                      </c:pt>
                      <c:pt idx="199">
                        <c:v>42278</c:v>
                      </c:pt>
                      <c:pt idx="200">
                        <c:v>42309</c:v>
                      </c:pt>
                      <c:pt idx="201">
                        <c:v>42339</c:v>
                      </c:pt>
                      <c:pt idx="202">
                        <c:v>42370</c:v>
                      </c:pt>
                      <c:pt idx="203">
                        <c:v>42401</c:v>
                      </c:pt>
                      <c:pt idx="204">
                        <c:v>42430</c:v>
                      </c:pt>
                      <c:pt idx="205">
                        <c:v>42461</c:v>
                      </c:pt>
                      <c:pt idx="206">
                        <c:v>42491</c:v>
                      </c:pt>
                      <c:pt idx="207">
                        <c:v>42522</c:v>
                      </c:pt>
                      <c:pt idx="208">
                        <c:v>42552</c:v>
                      </c:pt>
                      <c:pt idx="209">
                        <c:v>42583</c:v>
                      </c:pt>
                      <c:pt idx="210">
                        <c:v>42614</c:v>
                      </c:pt>
                      <c:pt idx="211">
                        <c:v>42644</c:v>
                      </c:pt>
                      <c:pt idx="212">
                        <c:v>42675</c:v>
                      </c:pt>
                      <c:pt idx="213">
                        <c:v>42705</c:v>
                      </c:pt>
                      <c:pt idx="214">
                        <c:v>42736</c:v>
                      </c:pt>
                      <c:pt idx="215">
                        <c:v>42767</c:v>
                      </c:pt>
                      <c:pt idx="216">
                        <c:v>42795</c:v>
                      </c:pt>
                      <c:pt idx="217">
                        <c:v>42826</c:v>
                      </c:pt>
                      <c:pt idx="218">
                        <c:v>42856</c:v>
                      </c:pt>
                      <c:pt idx="219">
                        <c:v>42887</c:v>
                      </c:pt>
                      <c:pt idx="220">
                        <c:v>42917</c:v>
                      </c:pt>
                      <c:pt idx="221">
                        <c:v>42948</c:v>
                      </c:pt>
                      <c:pt idx="222">
                        <c:v>42979</c:v>
                      </c:pt>
                      <c:pt idx="223">
                        <c:v>43009</c:v>
                      </c:pt>
                      <c:pt idx="224">
                        <c:v>43040</c:v>
                      </c:pt>
                      <c:pt idx="225">
                        <c:v>43070</c:v>
                      </c:pt>
                      <c:pt idx="226">
                        <c:v>43101</c:v>
                      </c:pt>
                      <c:pt idx="227">
                        <c:v>43132</c:v>
                      </c:pt>
                      <c:pt idx="228">
                        <c:v>43160</c:v>
                      </c:pt>
                      <c:pt idx="229">
                        <c:v>43191</c:v>
                      </c:pt>
                      <c:pt idx="230">
                        <c:v>43221</c:v>
                      </c:pt>
                      <c:pt idx="231">
                        <c:v>43252</c:v>
                      </c:pt>
                      <c:pt idx="232">
                        <c:v>43282</c:v>
                      </c:pt>
                      <c:pt idx="233">
                        <c:v>43313</c:v>
                      </c:pt>
                      <c:pt idx="234">
                        <c:v>43344</c:v>
                      </c:pt>
                      <c:pt idx="235">
                        <c:v>43374</c:v>
                      </c:pt>
                      <c:pt idx="236">
                        <c:v>43405</c:v>
                      </c:pt>
                      <c:pt idx="237">
                        <c:v>43435</c:v>
                      </c:pt>
                      <c:pt idx="238">
                        <c:v>43466</c:v>
                      </c:pt>
                      <c:pt idx="239">
                        <c:v>43497</c:v>
                      </c:pt>
                      <c:pt idx="240">
                        <c:v>43525</c:v>
                      </c:pt>
                      <c:pt idx="241">
                        <c:v>43556</c:v>
                      </c:pt>
                      <c:pt idx="242">
                        <c:v>43586</c:v>
                      </c:pt>
                      <c:pt idx="243">
                        <c:v>43617</c:v>
                      </c:pt>
                      <c:pt idx="244">
                        <c:v>43647</c:v>
                      </c:pt>
                      <c:pt idx="245">
                        <c:v>43678</c:v>
                      </c:pt>
                      <c:pt idx="246">
                        <c:v>43709</c:v>
                      </c:pt>
                      <c:pt idx="247">
                        <c:v>43739</c:v>
                      </c:pt>
                      <c:pt idx="248">
                        <c:v>43770</c:v>
                      </c:pt>
                      <c:pt idx="249">
                        <c:v>43800</c:v>
                      </c:pt>
                      <c:pt idx="250">
                        <c:v>43831</c:v>
                      </c:pt>
                      <c:pt idx="251">
                        <c:v>43862</c:v>
                      </c:pt>
                      <c:pt idx="252">
                        <c:v>43891</c:v>
                      </c:pt>
                      <c:pt idx="253">
                        <c:v>43922</c:v>
                      </c:pt>
                      <c:pt idx="254">
                        <c:v>43952</c:v>
                      </c:pt>
                      <c:pt idx="255">
                        <c:v>43983</c:v>
                      </c:pt>
                      <c:pt idx="256">
                        <c:v>44013</c:v>
                      </c:pt>
                      <c:pt idx="257">
                        <c:v>44044</c:v>
                      </c:pt>
                      <c:pt idx="258">
                        <c:v>44075</c:v>
                      </c:pt>
                      <c:pt idx="259">
                        <c:v>44105</c:v>
                      </c:pt>
                      <c:pt idx="260">
                        <c:v>44136</c:v>
                      </c:pt>
                      <c:pt idx="261">
                        <c:v>44166</c:v>
                      </c:pt>
                      <c:pt idx="262">
                        <c:v>44197</c:v>
                      </c:pt>
                      <c:pt idx="263">
                        <c:v>44228</c:v>
                      </c:pt>
                      <c:pt idx="264">
                        <c:v>44256</c:v>
                      </c:pt>
                      <c:pt idx="265">
                        <c:v>44287</c:v>
                      </c:pt>
                      <c:pt idx="266">
                        <c:v>44317</c:v>
                      </c:pt>
                      <c:pt idx="267">
                        <c:v>44348</c:v>
                      </c:pt>
                      <c:pt idx="268">
                        <c:v>44378</c:v>
                      </c:pt>
                      <c:pt idx="269">
                        <c:v>44409</c:v>
                      </c:pt>
                      <c:pt idx="270">
                        <c:v>44440</c:v>
                      </c:pt>
                      <c:pt idx="271">
                        <c:v>44470</c:v>
                      </c:pt>
                      <c:pt idx="272">
                        <c:v>44501</c:v>
                      </c:pt>
                      <c:pt idx="273">
                        <c:v>44531</c:v>
                      </c:pt>
                      <c:pt idx="274">
                        <c:v>44562</c:v>
                      </c:pt>
                      <c:pt idx="275">
                        <c:v>44593</c:v>
                      </c:pt>
                      <c:pt idx="276">
                        <c:v>44621</c:v>
                      </c:pt>
                      <c:pt idx="277">
                        <c:v>44652</c:v>
                      </c:pt>
                      <c:pt idx="278">
                        <c:v>44682</c:v>
                      </c:pt>
                      <c:pt idx="279">
                        <c:v>44713</c:v>
                      </c:pt>
                      <c:pt idx="280">
                        <c:v>44743</c:v>
                      </c:pt>
                      <c:pt idx="281">
                        <c:v>44774</c:v>
                      </c:pt>
                      <c:pt idx="282">
                        <c:v>44805</c:v>
                      </c:pt>
                      <c:pt idx="283">
                        <c:v>44835</c:v>
                      </c:pt>
                      <c:pt idx="284">
                        <c:v>44866</c:v>
                      </c:pt>
                      <c:pt idx="285">
                        <c:v>44896</c:v>
                      </c:pt>
                      <c:pt idx="286">
                        <c:v>44927</c:v>
                      </c:pt>
                      <c:pt idx="287">
                        <c:v>44958</c:v>
                      </c:pt>
                      <c:pt idx="288">
                        <c:v>44986</c:v>
                      </c:pt>
                      <c:pt idx="289">
                        <c:v>45017</c:v>
                      </c:pt>
                      <c:pt idx="290">
                        <c:v>45047</c:v>
                      </c:pt>
                      <c:pt idx="291">
                        <c:v>45078</c:v>
                      </c:pt>
                      <c:pt idx="292">
                        <c:v>45108</c:v>
                      </c:pt>
                      <c:pt idx="293">
                        <c:v>45139</c:v>
                      </c:pt>
                      <c:pt idx="294">
                        <c:v>45170</c:v>
                      </c:pt>
                      <c:pt idx="295">
                        <c:v>45200</c:v>
                      </c:pt>
                      <c:pt idx="296">
                        <c:v>45231</c:v>
                      </c:pt>
                      <c:pt idx="297">
                        <c:v>45261</c:v>
                      </c:pt>
                      <c:pt idx="298">
                        <c:v>45292</c:v>
                      </c:pt>
                      <c:pt idx="299">
                        <c:v>45323</c:v>
                      </c:pt>
                      <c:pt idx="300">
                        <c:v>45352</c:v>
                      </c:pt>
                      <c:pt idx="301">
                        <c:v>45383</c:v>
                      </c:pt>
                      <c:pt idx="302">
                        <c:v>45413</c:v>
                      </c:pt>
                      <c:pt idx="303">
                        <c:v>45444</c:v>
                      </c:pt>
                      <c:pt idx="304">
                        <c:v>45474</c:v>
                      </c:pt>
                      <c:pt idx="305">
                        <c:v>45505</c:v>
                      </c:pt>
                      <c:pt idx="306">
                        <c:v>45536</c:v>
                      </c:pt>
                      <c:pt idx="307">
                        <c:v>45566</c:v>
                      </c:pt>
                      <c:pt idx="308">
                        <c:v>45597</c:v>
                      </c:pt>
                      <c:pt idx="309">
                        <c:v>45627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'Dados Mensais'!$AI$240:$AI$842</c15:sqref>
                        </c15:formulaRef>
                      </c:ext>
                    </c:extLst>
                    <c:numCache>
                      <c:formatCode>General</c:formatCode>
                      <c:ptCount val="603"/>
                      <c:pt idx="264" formatCode="0.00">
                        <c:v>2.75</c:v>
                      </c:pt>
                      <c:pt idx="265" formatCode="0.00">
                        <c:v>2.75</c:v>
                      </c:pt>
                      <c:pt idx="266" formatCode="0.00">
                        <c:v>3.5000000000000004</c:v>
                      </c:pt>
                      <c:pt idx="267" formatCode="0.00">
                        <c:v>4.25</c:v>
                      </c:pt>
                      <c:pt idx="268" formatCode="0.00">
                        <c:v>4.25</c:v>
                      </c:pt>
                      <c:pt idx="269" formatCode="0.00">
                        <c:v>5.25</c:v>
                      </c:pt>
                      <c:pt idx="270" formatCode="0.00">
                        <c:v>6.25</c:v>
                      </c:pt>
                      <c:pt idx="271" formatCode="0.00">
                        <c:v>7.2499999999999991</c:v>
                      </c:pt>
                      <c:pt idx="272" formatCode="0.00">
                        <c:v>7.2499999999999991</c:v>
                      </c:pt>
                      <c:pt idx="273" formatCode="0.00">
                        <c:v>8.25</c:v>
                      </c:pt>
                      <c:pt idx="274" formatCode="0.00">
                        <c:v>8.25</c:v>
                      </c:pt>
                      <c:pt idx="275" formatCode="0.00">
                        <c:v>9</c:v>
                      </c:pt>
                      <c:pt idx="276" formatCode="0.00">
                        <c:v>9</c:v>
                      </c:pt>
                      <c:pt idx="277" formatCode="0.00">
                        <c:v>9</c:v>
                      </c:pt>
                      <c:pt idx="278" formatCode="0.00">
                        <c:v>9</c:v>
                      </c:pt>
                      <c:pt idx="279" formatCode="0.00">
                        <c:v>9</c:v>
                      </c:pt>
                      <c:pt idx="280" formatCode="0.00">
                        <c:v>9</c:v>
                      </c:pt>
                      <c:pt idx="281" formatCode="0.00">
                        <c:v>9</c:v>
                      </c:pt>
                      <c:pt idx="282" formatCode="0.00">
                        <c:v>9</c:v>
                      </c:pt>
                      <c:pt idx="283" formatCode="0.00">
                        <c:v>8.75</c:v>
                      </c:pt>
                      <c:pt idx="284" formatCode="0.00">
                        <c:v>8.75</c:v>
                      </c:pt>
                      <c:pt idx="285" formatCode="0.00">
                        <c:v>8.5</c:v>
                      </c:pt>
                      <c:pt idx="286" formatCode="0.00">
                        <c:v>8.25</c:v>
                      </c:pt>
                      <c:pt idx="287" formatCode="0.00">
                        <c:v>8.25</c:v>
                      </c:pt>
                      <c:pt idx="288" formatCode="0.00">
                        <c:v>8</c:v>
                      </c:pt>
                      <c:pt idx="289" formatCode="0.00">
                        <c:v>7.75</c:v>
                      </c:pt>
                      <c:pt idx="290" formatCode="0.00">
                        <c:v>7.5</c:v>
                      </c:pt>
                      <c:pt idx="291" formatCode="0.00">
                        <c:v>7.5</c:v>
                      </c:pt>
                      <c:pt idx="292" formatCode="0.00">
                        <c:v>7.2499999999999991</c:v>
                      </c:pt>
                      <c:pt idx="293" formatCode="0.00">
                        <c:v>7.0000000000000009</c:v>
                      </c:pt>
                      <c:pt idx="294" formatCode="0.00">
                        <c:v>6.75</c:v>
                      </c:pt>
                      <c:pt idx="295" formatCode="0.00">
                        <c:v>6.75</c:v>
                      </c:pt>
                      <c:pt idx="296" formatCode="0.00">
                        <c:v>6.5</c:v>
                      </c:pt>
                      <c:pt idx="297" formatCode="0.00">
                        <c:v>6.5</c:v>
                      </c:pt>
                      <c:pt idx="298" formatCode="0.00">
                        <c:v>6.5</c:v>
                      </c:pt>
                      <c:pt idx="299" formatCode="0.00">
                        <c:v>6.5</c:v>
                      </c:pt>
                      <c:pt idx="300" formatCode="0.00">
                        <c:v>6.5</c:v>
                      </c:pt>
                      <c:pt idx="301" formatCode="0.00">
                        <c:v>6.5</c:v>
                      </c:pt>
                      <c:pt idx="302" formatCode="0.00">
                        <c:v>6.5</c:v>
                      </c:pt>
                      <c:pt idx="303" formatCode="0.00">
                        <c:v>6.5</c:v>
                      </c:pt>
                      <c:pt idx="304" formatCode="0.00">
                        <c:v>6.5</c:v>
                      </c:pt>
                      <c:pt idx="305" formatCode="0.00">
                        <c:v>6.5</c:v>
                      </c:pt>
                      <c:pt idx="306" formatCode="0.00">
                        <c:v>6.5</c:v>
                      </c:pt>
                      <c:pt idx="307" formatCode="0.00">
                        <c:v>6.5</c:v>
                      </c:pt>
                      <c:pt idx="308" formatCode="0.00">
                        <c:v>6.5</c:v>
                      </c:pt>
                      <c:pt idx="309" formatCode="0.00">
                        <c:v>6.5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45-6FDD-4EED-A33F-7FC2960098A8}"/>
                  </c:ext>
                </c:extLst>
              </c15:ser>
            </c15:filteredLineSeries>
            <c15:filteredLineSeries>
              <c15:ser>
                <c:idx val="7"/>
                <c:order val="11"/>
                <c:tx>
                  <c:v> Realizado</c:v>
                </c:tx>
                <c:spPr>
                  <a:ln w="28575" cap="rnd">
                    <a:solidFill>
                      <a:schemeClr val="accent2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'Dados Mensais'!$A$240:$A$842</c15:sqref>
                        </c15:formulaRef>
                      </c:ext>
                    </c:extLst>
                    <c:numCache>
                      <c:formatCode>mmm\-yy</c:formatCode>
                      <c:ptCount val="603"/>
                      <c:pt idx="0">
                        <c:v>36220</c:v>
                      </c:pt>
                      <c:pt idx="1">
                        <c:v>36251</c:v>
                      </c:pt>
                      <c:pt idx="2">
                        <c:v>36281</c:v>
                      </c:pt>
                      <c:pt idx="3">
                        <c:v>36312</c:v>
                      </c:pt>
                      <c:pt idx="4">
                        <c:v>36342</c:v>
                      </c:pt>
                      <c:pt idx="5">
                        <c:v>36373</c:v>
                      </c:pt>
                      <c:pt idx="6">
                        <c:v>36404</c:v>
                      </c:pt>
                      <c:pt idx="7">
                        <c:v>36434</c:v>
                      </c:pt>
                      <c:pt idx="8">
                        <c:v>36465</c:v>
                      </c:pt>
                      <c:pt idx="9">
                        <c:v>36495</c:v>
                      </c:pt>
                      <c:pt idx="10">
                        <c:v>36526</c:v>
                      </c:pt>
                      <c:pt idx="11">
                        <c:v>36557</c:v>
                      </c:pt>
                      <c:pt idx="12">
                        <c:v>36586</c:v>
                      </c:pt>
                      <c:pt idx="13">
                        <c:v>36617</c:v>
                      </c:pt>
                      <c:pt idx="14">
                        <c:v>36647</c:v>
                      </c:pt>
                      <c:pt idx="15">
                        <c:v>36678</c:v>
                      </c:pt>
                      <c:pt idx="16">
                        <c:v>36708</c:v>
                      </c:pt>
                      <c:pt idx="17">
                        <c:v>36739</c:v>
                      </c:pt>
                      <c:pt idx="18">
                        <c:v>36770</c:v>
                      </c:pt>
                      <c:pt idx="19">
                        <c:v>36800</c:v>
                      </c:pt>
                      <c:pt idx="20">
                        <c:v>36831</c:v>
                      </c:pt>
                      <c:pt idx="21">
                        <c:v>36861</c:v>
                      </c:pt>
                      <c:pt idx="22">
                        <c:v>36892</c:v>
                      </c:pt>
                      <c:pt idx="23">
                        <c:v>36923</c:v>
                      </c:pt>
                      <c:pt idx="24">
                        <c:v>36951</c:v>
                      </c:pt>
                      <c:pt idx="25">
                        <c:v>36982</c:v>
                      </c:pt>
                      <c:pt idx="26">
                        <c:v>37012</c:v>
                      </c:pt>
                      <c:pt idx="27">
                        <c:v>37043</c:v>
                      </c:pt>
                      <c:pt idx="28">
                        <c:v>37073</c:v>
                      </c:pt>
                      <c:pt idx="29">
                        <c:v>37104</c:v>
                      </c:pt>
                      <c:pt idx="30">
                        <c:v>37135</c:v>
                      </c:pt>
                      <c:pt idx="31">
                        <c:v>37165</c:v>
                      </c:pt>
                      <c:pt idx="32">
                        <c:v>37196</c:v>
                      </c:pt>
                      <c:pt idx="33">
                        <c:v>37226</c:v>
                      </c:pt>
                      <c:pt idx="34">
                        <c:v>37257</c:v>
                      </c:pt>
                      <c:pt idx="35">
                        <c:v>37288</c:v>
                      </c:pt>
                      <c:pt idx="36">
                        <c:v>37316</c:v>
                      </c:pt>
                      <c:pt idx="37">
                        <c:v>37347</c:v>
                      </c:pt>
                      <c:pt idx="38">
                        <c:v>37377</c:v>
                      </c:pt>
                      <c:pt idx="39">
                        <c:v>37408</c:v>
                      </c:pt>
                      <c:pt idx="40">
                        <c:v>37438</c:v>
                      </c:pt>
                      <c:pt idx="41">
                        <c:v>37469</c:v>
                      </c:pt>
                      <c:pt idx="42">
                        <c:v>37500</c:v>
                      </c:pt>
                      <c:pt idx="43">
                        <c:v>37530</c:v>
                      </c:pt>
                      <c:pt idx="44">
                        <c:v>37561</c:v>
                      </c:pt>
                      <c:pt idx="45">
                        <c:v>37591</c:v>
                      </c:pt>
                      <c:pt idx="46">
                        <c:v>37622</c:v>
                      </c:pt>
                      <c:pt idx="47">
                        <c:v>37653</c:v>
                      </c:pt>
                      <c:pt idx="48">
                        <c:v>37681</c:v>
                      </c:pt>
                      <c:pt idx="49">
                        <c:v>37712</c:v>
                      </c:pt>
                      <c:pt idx="50">
                        <c:v>37742</c:v>
                      </c:pt>
                      <c:pt idx="51">
                        <c:v>37773</c:v>
                      </c:pt>
                      <c:pt idx="52">
                        <c:v>37803</c:v>
                      </c:pt>
                      <c:pt idx="53">
                        <c:v>37834</c:v>
                      </c:pt>
                      <c:pt idx="54">
                        <c:v>37865</c:v>
                      </c:pt>
                      <c:pt idx="55">
                        <c:v>37895</c:v>
                      </c:pt>
                      <c:pt idx="56">
                        <c:v>37926</c:v>
                      </c:pt>
                      <c:pt idx="57">
                        <c:v>37956</c:v>
                      </c:pt>
                      <c:pt idx="58">
                        <c:v>37987</c:v>
                      </c:pt>
                      <c:pt idx="59">
                        <c:v>38018</c:v>
                      </c:pt>
                      <c:pt idx="60">
                        <c:v>38047</c:v>
                      </c:pt>
                      <c:pt idx="61">
                        <c:v>38078</c:v>
                      </c:pt>
                      <c:pt idx="62">
                        <c:v>38108</c:v>
                      </c:pt>
                      <c:pt idx="63">
                        <c:v>38139</c:v>
                      </c:pt>
                      <c:pt idx="64">
                        <c:v>38169</c:v>
                      </c:pt>
                      <c:pt idx="65">
                        <c:v>38200</c:v>
                      </c:pt>
                      <c:pt idx="66">
                        <c:v>38231</c:v>
                      </c:pt>
                      <c:pt idx="67">
                        <c:v>38261</c:v>
                      </c:pt>
                      <c:pt idx="68">
                        <c:v>38292</c:v>
                      </c:pt>
                      <c:pt idx="69">
                        <c:v>38322</c:v>
                      </c:pt>
                      <c:pt idx="70">
                        <c:v>38353</c:v>
                      </c:pt>
                      <c:pt idx="71">
                        <c:v>38384</c:v>
                      </c:pt>
                      <c:pt idx="72">
                        <c:v>38412</c:v>
                      </c:pt>
                      <c:pt idx="73">
                        <c:v>38443</c:v>
                      </c:pt>
                      <c:pt idx="74">
                        <c:v>38473</c:v>
                      </c:pt>
                      <c:pt idx="75">
                        <c:v>38504</c:v>
                      </c:pt>
                      <c:pt idx="76">
                        <c:v>38534</c:v>
                      </c:pt>
                      <c:pt idx="77">
                        <c:v>38565</c:v>
                      </c:pt>
                      <c:pt idx="78">
                        <c:v>38596</c:v>
                      </c:pt>
                      <c:pt idx="79">
                        <c:v>38626</c:v>
                      </c:pt>
                      <c:pt idx="80">
                        <c:v>38657</c:v>
                      </c:pt>
                      <c:pt idx="81">
                        <c:v>38687</c:v>
                      </c:pt>
                      <c:pt idx="82">
                        <c:v>38718</c:v>
                      </c:pt>
                      <c:pt idx="83">
                        <c:v>38749</c:v>
                      </c:pt>
                      <c:pt idx="84">
                        <c:v>38777</c:v>
                      </c:pt>
                      <c:pt idx="85">
                        <c:v>38808</c:v>
                      </c:pt>
                      <c:pt idx="86">
                        <c:v>38838</c:v>
                      </c:pt>
                      <c:pt idx="87">
                        <c:v>38869</c:v>
                      </c:pt>
                      <c:pt idx="88">
                        <c:v>38899</c:v>
                      </c:pt>
                      <c:pt idx="89">
                        <c:v>38930</c:v>
                      </c:pt>
                      <c:pt idx="90">
                        <c:v>38961</c:v>
                      </c:pt>
                      <c:pt idx="91">
                        <c:v>38991</c:v>
                      </c:pt>
                      <c:pt idx="92">
                        <c:v>39022</c:v>
                      </c:pt>
                      <c:pt idx="93">
                        <c:v>39052</c:v>
                      </c:pt>
                      <c:pt idx="94">
                        <c:v>39083</c:v>
                      </c:pt>
                      <c:pt idx="95">
                        <c:v>39114</c:v>
                      </c:pt>
                      <c:pt idx="96">
                        <c:v>39142</c:v>
                      </c:pt>
                      <c:pt idx="97">
                        <c:v>39173</c:v>
                      </c:pt>
                      <c:pt idx="98">
                        <c:v>39203</c:v>
                      </c:pt>
                      <c:pt idx="99">
                        <c:v>39234</c:v>
                      </c:pt>
                      <c:pt idx="100">
                        <c:v>39264</c:v>
                      </c:pt>
                      <c:pt idx="101">
                        <c:v>39295</c:v>
                      </c:pt>
                      <c:pt idx="102">
                        <c:v>39326</c:v>
                      </c:pt>
                      <c:pt idx="103">
                        <c:v>39356</c:v>
                      </c:pt>
                      <c:pt idx="104">
                        <c:v>39387</c:v>
                      </c:pt>
                      <c:pt idx="105">
                        <c:v>39417</c:v>
                      </c:pt>
                      <c:pt idx="106">
                        <c:v>39448</c:v>
                      </c:pt>
                      <c:pt idx="107">
                        <c:v>39479</c:v>
                      </c:pt>
                      <c:pt idx="108">
                        <c:v>39508</c:v>
                      </c:pt>
                      <c:pt idx="109">
                        <c:v>39539</c:v>
                      </c:pt>
                      <c:pt idx="110">
                        <c:v>39569</c:v>
                      </c:pt>
                      <c:pt idx="111">
                        <c:v>39600</c:v>
                      </c:pt>
                      <c:pt idx="112">
                        <c:v>39630</c:v>
                      </c:pt>
                      <c:pt idx="113">
                        <c:v>39661</c:v>
                      </c:pt>
                      <c:pt idx="114">
                        <c:v>39692</c:v>
                      </c:pt>
                      <c:pt idx="115">
                        <c:v>39722</c:v>
                      </c:pt>
                      <c:pt idx="116">
                        <c:v>39753</c:v>
                      </c:pt>
                      <c:pt idx="117">
                        <c:v>39783</c:v>
                      </c:pt>
                      <c:pt idx="118">
                        <c:v>39814</c:v>
                      </c:pt>
                      <c:pt idx="119">
                        <c:v>39845</c:v>
                      </c:pt>
                      <c:pt idx="120">
                        <c:v>39873</c:v>
                      </c:pt>
                      <c:pt idx="121">
                        <c:v>39904</c:v>
                      </c:pt>
                      <c:pt idx="122">
                        <c:v>39934</c:v>
                      </c:pt>
                      <c:pt idx="123">
                        <c:v>39965</c:v>
                      </c:pt>
                      <c:pt idx="124">
                        <c:v>39995</c:v>
                      </c:pt>
                      <c:pt idx="125">
                        <c:v>40026</c:v>
                      </c:pt>
                      <c:pt idx="126">
                        <c:v>40057</c:v>
                      </c:pt>
                      <c:pt idx="127">
                        <c:v>40087</c:v>
                      </c:pt>
                      <c:pt idx="128">
                        <c:v>40118</c:v>
                      </c:pt>
                      <c:pt idx="129">
                        <c:v>40148</c:v>
                      </c:pt>
                      <c:pt idx="130">
                        <c:v>40179</c:v>
                      </c:pt>
                      <c:pt idx="131">
                        <c:v>40210</c:v>
                      </c:pt>
                      <c:pt idx="132">
                        <c:v>40238</c:v>
                      </c:pt>
                      <c:pt idx="133">
                        <c:v>40269</c:v>
                      </c:pt>
                      <c:pt idx="134">
                        <c:v>40299</c:v>
                      </c:pt>
                      <c:pt idx="135">
                        <c:v>40330</c:v>
                      </c:pt>
                      <c:pt idx="136">
                        <c:v>40360</c:v>
                      </c:pt>
                      <c:pt idx="137">
                        <c:v>40391</c:v>
                      </c:pt>
                      <c:pt idx="138">
                        <c:v>40422</c:v>
                      </c:pt>
                      <c:pt idx="139">
                        <c:v>40452</c:v>
                      </c:pt>
                      <c:pt idx="140">
                        <c:v>40483</c:v>
                      </c:pt>
                      <c:pt idx="141">
                        <c:v>40513</c:v>
                      </c:pt>
                      <c:pt idx="142">
                        <c:v>40544</c:v>
                      </c:pt>
                      <c:pt idx="143">
                        <c:v>40575</c:v>
                      </c:pt>
                      <c:pt idx="144">
                        <c:v>40603</c:v>
                      </c:pt>
                      <c:pt idx="145">
                        <c:v>40634</c:v>
                      </c:pt>
                      <c:pt idx="146">
                        <c:v>40664</c:v>
                      </c:pt>
                      <c:pt idx="147">
                        <c:v>40695</c:v>
                      </c:pt>
                      <c:pt idx="148">
                        <c:v>40725</c:v>
                      </c:pt>
                      <c:pt idx="149">
                        <c:v>40756</c:v>
                      </c:pt>
                      <c:pt idx="150">
                        <c:v>40787</c:v>
                      </c:pt>
                      <c:pt idx="151">
                        <c:v>40817</c:v>
                      </c:pt>
                      <c:pt idx="152">
                        <c:v>40848</c:v>
                      </c:pt>
                      <c:pt idx="153">
                        <c:v>40878</c:v>
                      </c:pt>
                      <c:pt idx="154">
                        <c:v>40909</c:v>
                      </c:pt>
                      <c:pt idx="155">
                        <c:v>40940</c:v>
                      </c:pt>
                      <c:pt idx="156">
                        <c:v>40969</c:v>
                      </c:pt>
                      <c:pt idx="157">
                        <c:v>41000</c:v>
                      </c:pt>
                      <c:pt idx="158">
                        <c:v>41030</c:v>
                      </c:pt>
                      <c:pt idx="159">
                        <c:v>41061</c:v>
                      </c:pt>
                      <c:pt idx="160">
                        <c:v>41091</c:v>
                      </c:pt>
                      <c:pt idx="161">
                        <c:v>41122</c:v>
                      </c:pt>
                      <c:pt idx="162">
                        <c:v>41153</c:v>
                      </c:pt>
                      <c:pt idx="163">
                        <c:v>41183</c:v>
                      </c:pt>
                      <c:pt idx="164">
                        <c:v>41214</c:v>
                      </c:pt>
                      <c:pt idx="165">
                        <c:v>41244</c:v>
                      </c:pt>
                      <c:pt idx="166">
                        <c:v>41275</c:v>
                      </c:pt>
                      <c:pt idx="167">
                        <c:v>41306</c:v>
                      </c:pt>
                      <c:pt idx="168">
                        <c:v>41334</c:v>
                      </c:pt>
                      <c:pt idx="169">
                        <c:v>41365</c:v>
                      </c:pt>
                      <c:pt idx="170">
                        <c:v>41395</c:v>
                      </c:pt>
                      <c:pt idx="171">
                        <c:v>41426</c:v>
                      </c:pt>
                      <c:pt idx="172">
                        <c:v>41456</c:v>
                      </c:pt>
                      <c:pt idx="173">
                        <c:v>41487</c:v>
                      </c:pt>
                      <c:pt idx="174">
                        <c:v>41518</c:v>
                      </c:pt>
                      <c:pt idx="175">
                        <c:v>41548</c:v>
                      </c:pt>
                      <c:pt idx="176">
                        <c:v>41579</c:v>
                      </c:pt>
                      <c:pt idx="177">
                        <c:v>41609</c:v>
                      </c:pt>
                      <c:pt idx="178">
                        <c:v>41640</c:v>
                      </c:pt>
                      <c:pt idx="179">
                        <c:v>41671</c:v>
                      </c:pt>
                      <c:pt idx="180">
                        <c:v>41699</c:v>
                      </c:pt>
                      <c:pt idx="181">
                        <c:v>41730</c:v>
                      </c:pt>
                      <c:pt idx="182">
                        <c:v>41760</c:v>
                      </c:pt>
                      <c:pt idx="183">
                        <c:v>41791</c:v>
                      </c:pt>
                      <c:pt idx="184">
                        <c:v>41821</c:v>
                      </c:pt>
                      <c:pt idx="185">
                        <c:v>41852</c:v>
                      </c:pt>
                      <c:pt idx="186">
                        <c:v>41883</c:v>
                      </c:pt>
                      <c:pt idx="187">
                        <c:v>41913</c:v>
                      </c:pt>
                      <c:pt idx="188">
                        <c:v>41944</c:v>
                      </c:pt>
                      <c:pt idx="189">
                        <c:v>41974</c:v>
                      </c:pt>
                      <c:pt idx="190">
                        <c:v>42005</c:v>
                      </c:pt>
                      <c:pt idx="191">
                        <c:v>42036</c:v>
                      </c:pt>
                      <c:pt idx="192">
                        <c:v>42064</c:v>
                      </c:pt>
                      <c:pt idx="193">
                        <c:v>42095</c:v>
                      </c:pt>
                      <c:pt idx="194">
                        <c:v>42125</c:v>
                      </c:pt>
                      <c:pt idx="195">
                        <c:v>42156</c:v>
                      </c:pt>
                      <c:pt idx="196">
                        <c:v>42186</c:v>
                      </c:pt>
                      <c:pt idx="197">
                        <c:v>42217</c:v>
                      </c:pt>
                      <c:pt idx="198">
                        <c:v>42248</c:v>
                      </c:pt>
                      <c:pt idx="199">
                        <c:v>42278</c:v>
                      </c:pt>
                      <c:pt idx="200">
                        <c:v>42309</c:v>
                      </c:pt>
                      <c:pt idx="201">
                        <c:v>42339</c:v>
                      </c:pt>
                      <c:pt idx="202">
                        <c:v>42370</c:v>
                      </c:pt>
                      <c:pt idx="203">
                        <c:v>42401</c:v>
                      </c:pt>
                      <c:pt idx="204">
                        <c:v>42430</c:v>
                      </c:pt>
                      <c:pt idx="205">
                        <c:v>42461</c:v>
                      </c:pt>
                      <c:pt idx="206">
                        <c:v>42491</c:v>
                      </c:pt>
                      <c:pt idx="207">
                        <c:v>42522</c:v>
                      </c:pt>
                      <c:pt idx="208">
                        <c:v>42552</c:v>
                      </c:pt>
                      <c:pt idx="209">
                        <c:v>42583</c:v>
                      </c:pt>
                      <c:pt idx="210">
                        <c:v>42614</c:v>
                      </c:pt>
                      <c:pt idx="211">
                        <c:v>42644</c:v>
                      </c:pt>
                      <c:pt idx="212">
                        <c:v>42675</c:v>
                      </c:pt>
                      <c:pt idx="213">
                        <c:v>42705</c:v>
                      </c:pt>
                      <c:pt idx="214">
                        <c:v>42736</c:v>
                      </c:pt>
                      <c:pt idx="215">
                        <c:v>42767</c:v>
                      </c:pt>
                      <c:pt idx="216">
                        <c:v>42795</c:v>
                      </c:pt>
                      <c:pt idx="217">
                        <c:v>42826</c:v>
                      </c:pt>
                      <c:pt idx="218">
                        <c:v>42856</c:v>
                      </c:pt>
                      <c:pt idx="219">
                        <c:v>42887</c:v>
                      </c:pt>
                      <c:pt idx="220">
                        <c:v>42917</c:v>
                      </c:pt>
                      <c:pt idx="221">
                        <c:v>42948</c:v>
                      </c:pt>
                      <c:pt idx="222">
                        <c:v>42979</c:v>
                      </c:pt>
                      <c:pt idx="223">
                        <c:v>43009</c:v>
                      </c:pt>
                      <c:pt idx="224">
                        <c:v>43040</c:v>
                      </c:pt>
                      <c:pt idx="225">
                        <c:v>43070</c:v>
                      </c:pt>
                      <c:pt idx="226">
                        <c:v>43101</c:v>
                      </c:pt>
                      <c:pt idx="227">
                        <c:v>43132</c:v>
                      </c:pt>
                      <c:pt idx="228">
                        <c:v>43160</c:v>
                      </c:pt>
                      <c:pt idx="229">
                        <c:v>43191</c:v>
                      </c:pt>
                      <c:pt idx="230">
                        <c:v>43221</c:v>
                      </c:pt>
                      <c:pt idx="231">
                        <c:v>43252</c:v>
                      </c:pt>
                      <c:pt idx="232">
                        <c:v>43282</c:v>
                      </c:pt>
                      <c:pt idx="233">
                        <c:v>43313</c:v>
                      </c:pt>
                      <c:pt idx="234">
                        <c:v>43344</c:v>
                      </c:pt>
                      <c:pt idx="235">
                        <c:v>43374</c:v>
                      </c:pt>
                      <c:pt idx="236">
                        <c:v>43405</c:v>
                      </c:pt>
                      <c:pt idx="237">
                        <c:v>43435</c:v>
                      </c:pt>
                      <c:pt idx="238">
                        <c:v>43466</c:v>
                      </c:pt>
                      <c:pt idx="239">
                        <c:v>43497</c:v>
                      </c:pt>
                      <c:pt idx="240">
                        <c:v>43525</c:v>
                      </c:pt>
                      <c:pt idx="241">
                        <c:v>43556</c:v>
                      </c:pt>
                      <c:pt idx="242">
                        <c:v>43586</c:v>
                      </c:pt>
                      <c:pt idx="243">
                        <c:v>43617</c:v>
                      </c:pt>
                      <c:pt idx="244">
                        <c:v>43647</c:v>
                      </c:pt>
                      <c:pt idx="245">
                        <c:v>43678</c:v>
                      </c:pt>
                      <c:pt idx="246">
                        <c:v>43709</c:v>
                      </c:pt>
                      <c:pt idx="247">
                        <c:v>43739</c:v>
                      </c:pt>
                      <c:pt idx="248">
                        <c:v>43770</c:v>
                      </c:pt>
                      <c:pt idx="249">
                        <c:v>43800</c:v>
                      </c:pt>
                      <c:pt idx="250">
                        <c:v>43831</c:v>
                      </c:pt>
                      <c:pt idx="251">
                        <c:v>43862</c:v>
                      </c:pt>
                      <c:pt idx="252">
                        <c:v>43891</c:v>
                      </c:pt>
                      <c:pt idx="253">
                        <c:v>43922</c:v>
                      </c:pt>
                      <c:pt idx="254">
                        <c:v>43952</c:v>
                      </c:pt>
                      <c:pt idx="255">
                        <c:v>43983</c:v>
                      </c:pt>
                      <c:pt idx="256">
                        <c:v>44013</c:v>
                      </c:pt>
                      <c:pt idx="257">
                        <c:v>44044</c:v>
                      </c:pt>
                      <c:pt idx="258">
                        <c:v>44075</c:v>
                      </c:pt>
                      <c:pt idx="259">
                        <c:v>44105</c:v>
                      </c:pt>
                      <c:pt idx="260">
                        <c:v>44136</c:v>
                      </c:pt>
                      <c:pt idx="261">
                        <c:v>44166</c:v>
                      </c:pt>
                      <c:pt idx="262">
                        <c:v>44197</c:v>
                      </c:pt>
                      <c:pt idx="263">
                        <c:v>44228</c:v>
                      </c:pt>
                      <c:pt idx="264">
                        <c:v>44256</c:v>
                      </c:pt>
                      <c:pt idx="265">
                        <c:v>44287</c:v>
                      </c:pt>
                      <c:pt idx="266">
                        <c:v>44317</c:v>
                      </c:pt>
                      <c:pt idx="267">
                        <c:v>44348</c:v>
                      </c:pt>
                      <c:pt idx="268">
                        <c:v>44378</c:v>
                      </c:pt>
                      <c:pt idx="269">
                        <c:v>44409</c:v>
                      </c:pt>
                      <c:pt idx="270">
                        <c:v>44440</c:v>
                      </c:pt>
                      <c:pt idx="271">
                        <c:v>44470</c:v>
                      </c:pt>
                      <c:pt idx="272">
                        <c:v>44501</c:v>
                      </c:pt>
                      <c:pt idx="273">
                        <c:v>44531</c:v>
                      </c:pt>
                      <c:pt idx="274">
                        <c:v>44562</c:v>
                      </c:pt>
                      <c:pt idx="275">
                        <c:v>44593</c:v>
                      </c:pt>
                      <c:pt idx="276">
                        <c:v>44621</c:v>
                      </c:pt>
                      <c:pt idx="277">
                        <c:v>44652</c:v>
                      </c:pt>
                      <c:pt idx="278">
                        <c:v>44682</c:v>
                      </c:pt>
                      <c:pt idx="279">
                        <c:v>44713</c:v>
                      </c:pt>
                      <c:pt idx="280">
                        <c:v>44743</c:v>
                      </c:pt>
                      <c:pt idx="281">
                        <c:v>44774</c:v>
                      </c:pt>
                      <c:pt idx="282">
                        <c:v>44805</c:v>
                      </c:pt>
                      <c:pt idx="283">
                        <c:v>44835</c:v>
                      </c:pt>
                      <c:pt idx="284">
                        <c:v>44866</c:v>
                      </c:pt>
                      <c:pt idx="285">
                        <c:v>44896</c:v>
                      </c:pt>
                      <c:pt idx="286">
                        <c:v>44927</c:v>
                      </c:pt>
                      <c:pt idx="287">
                        <c:v>44958</c:v>
                      </c:pt>
                      <c:pt idx="288">
                        <c:v>44986</c:v>
                      </c:pt>
                      <c:pt idx="289">
                        <c:v>45017</c:v>
                      </c:pt>
                      <c:pt idx="290">
                        <c:v>45047</c:v>
                      </c:pt>
                      <c:pt idx="291">
                        <c:v>45078</c:v>
                      </c:pt>
                      <c:pt idx="292">
                        <c:v>45108</c:v>
                      </c:pt>
                      <c:pt idx="293">
                        <c:v>45139</c:v>
                      </c:pt>
                      <c:pt idx="294">
                        <c:v>45170</c:v>
                      </c:pt>
                      <c:pt idx="295">
                        <c:v>45200</c:v>
                      </c:pt>
                      <c:pt idx="296">
                        <c:v>45231</c:v>
                      </c:pt>
                      <c:pt idx="297">
                        <c:v>45261</c:v>
                      </c:pt>
                      <c:pt idx="298">
                        <c:v>45292</c:v>
                      </c:pt>
                      <c:pt idx="299">
                        <c:v>45323</c:v>
                      </c:pt>
                      <c:pt idx="300">
                        <c:v>45352</c:v>
                      </c:pt>
                      <c:pt idx="301">
                        <c:v>45383</c:v>
                      </c:pt>
                      <c:pt idx="302">
                        <c:v>45413</c:v>
                      </c:pt>
                      <c:pt idx="303">
                        <c:v>45444</c:v>
                      </c:pt>
                      <c:pt idx="304">
                        <c:v>45474</c:v>
                      </c:pt>
                      <c:pt idx="305">
                        <c:v>45505</c:v>
                      </c:pt>
                      <c:pt idx="306">
                        <c:v>45536</c:v>
                      </c:pt>
                      <c:pt idx="307">
                        <c:v>45566</c:v>
                      </c:pt>
                      <c:pt idx="308">
                        <c:v>45597</c:v>
                      </c:pt>
                      <c:pt idx="309">
                        <c:v>45627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'Dados Mensais'!$AH$240:$AH$842</c15:sqref>
                        </c15:formulaRef>
                      </c:ext>
                    </c:extLst>
                    <c:numCache>
                      <c:formatCode>0.00</c:formatCode>
                      <c:ptCount val="603"/>
                      <c:pt idx="0">
                        <c:v>45</c:v>
                      </c:pt>
                      <c:pt idx="1">
                        <c:v>23.5</c:v>
                      </c:pt>
                      <c:pt idx="2">
                        <c:v>22</c:v>
                      </c:pt>
                      <c:pt idx="3">
                        <c:v>21</c:v>
                      </c:pt>
                      <c:pt idx="4">
                        <c:v>19.5</c:v>
                      </c:pt>
                      <c:pt idx="5">
                        <c:v>19.5</c:v>
                      </c:pt>
                      <c:pt idx="6">
                        <c:v>19.5</c:v>
                      </c:pt>
                      <c:pt idx="7">
                        <c:v>19</c:v>
                      </c:pt>
                      <c:pt idx="8">
                        <c:v>19</c:v>
                      </c:pt>
                      <c:pt idx="9">
                        <c:v>19</c:v>
                      </c:pt>
                      <c:pt idx="10">
                        <c:v>19</c:v>
                      </c:pt>
                      <c:pt idx="11">
                        <c:v>19</c:v>
                      </c:pt>
                      <c:pt idx="12">
                        <c:v>19</c:v>
                      </c:pt>
                      <c:pt idx="13">
                        <c:v>18.5</c:v>
                      </c:pt>
                      <c:pt idx="14">
                        <c:v>18.5</c:v>
                      </c:pt>
                      <c:pt idx="15">
                        <c:v>17.5</c:v>
                      </c:pt>
                      <c:pt idx="16">
                        <c:v>16.5</c:v>
                      </c:pt>
                      <c:pt idx="17">
                        <c:v>16.5</c:v>
                      </c:pt>
                      <c:pt idx="18">
                        <c:v>16.5</c:v>
                      </c:pt>
                      <c:pt idx="19">
                        <c:v>16.5</c:v>
                      </c:pt>
                      <c:pt idx="20">
                        <c:v>16.5</c:v>
                      </c:pt>
                      <c:pt idx="21">
                        <c:v>15.75</c:v>
                      </c:pt>
                      <c:pt idx="22">
                        <c:v>15.25</c:v>
                      </c:pt>
                      <c:pt idx="23">
                        <c:v>15.25</c:v>
                      </c:pt>
                      <c:pt idx="24">
                        <c:v>15.75</c:v>
                      </c:pt>
                      <c:pt idx="25">
                        <c:v>16.25</c:v>
                      </c:pt>
                      <c:pt idx="26">
                        <c:v>16.75</c:v>
                      </c:pt>
                      <c:pt idx="27">
                        <c:v>18.25</c:v>
                      </c:pt>
                      <c:pt idx="28">
                        <c:v>19</c:v>
                      </c:pt>
                      <c:pt idx="29">
                        <c:v>19</c:v>
                      </c:pt>
                      <c:pt idx="30">
                        <c:v>19</c:v>
                      </c:pt>
                      <c:pt idx="31">
                        <c:v>19</c:v>
                      </c:pt>
                      <c:pt idx="32">
                        <c:v>19</c:v>
                      </c:pt>
                      <c:pt idx="33">
                        <c:v>19</c:v>
                      </c:pt>
                      <c:pt idx="34">
                        <c:v>19</c:v>
                      </c:pt>
                      <c:pt idx="35">
                        <c:v>18.75</c:v>
                      </c:pt>
                      <c:pt idx="36">
                        <c:v>18.5</c:v>
                      </c:pt>
                      <c:pt idx="37">
                        <c:v>18.5</c:v>
                      </c:pt>
                      <c:pt idx="38">
                        <c:v>18.5</c:v>
                      </c:pt>
                      <c:pt idx="39">
                        <c:v>18.5</c:v>
                      </c:pt>
                      <c:pt idx="40">
                        <c:v>18</c:v>
                      </c:pt>
                      <c:pt idx="41">
                        <c:v>18</c:v>
                      </c:pt>
                      <c:pt idx="42">
                        <c:v>18</c:v>
                      </c:pt>
                      <c:pt idx="43">
                        <c:v>21</c:v>
                      </c:pt>
                      <c:pt idx="44">
                        <c:v>22</c:v>
                      </c:pt>
                      <c:pt idx="45">
                        <c:v>25</c:v>
                      </c:pt>
                      <c:pt idx="46">
                        <c:v>25.5</c:v>
                      </c:pt>
                      <c:pt idx="47">
                        <c:v>26.5</c:v>
                      </c:pt>
                      <c:pt idx="48">
                        <c:v>26.5</c:v>
                      </c:pt>
                      <c:pt idx="49">
                        <c:v>26.5</c:v>
                      </c:pt>
                      <c:pt idx="50">
                        <c:v>26.5</c:v>
                      </c:pt>
                      <c:pt idx="51">
                        <c:v>26</c:v>
                      </c:pt>
                      <c:pt idx="52">
                        <c:v>24.5</c:v>
                      </c:pt>
                      <c:pt idx="53">
                        <c:v>22</c:v>
                      </c:pt>
                      <c:pt idx="54">
                        <c:v>20</c:v>
                      </c:pt>
                      <c:pt idx="55">
                        <c:v>19</c:v>
                      </c:pt>
                      <c:pt idx="56">
                        <c:v>17.5</c:v>
                      </c:pt>
                      <c:pt idx="57">
                        <c:v>16.5</c:v>
                      </c:pt>
                      <c:pt idx="58">
                        <c:v>16.5</c:v>
                      </c:pt>
                      <c:pt idx="59">
                        <c:v>16.5</c:v>
                      </c:pt>
                      <c:pt idx="60">
                        <c:v>16.25</c:v>
                      </c:pt>
                      <c:pt idx="61">
                        <c:v>16</c:v>
                      </c:pt>
                      <c:pt idx="62">
                        <c:v>16</c:v>
                      </c:pt>
                      <c:pt idx="63">
                        <c:v>16</c:v>
                      </c:pt>
                      <c:pt idx="64">
                        <c:v>16</c:v>
                      </c:pt>
                      <c:pt idx="65">
                        <c:v>16</c:v>
                      </c:pt>
                      <c:pt idx="66">
                        <c:v>16.25</c:v>
                      </c:pt>
                      <c:pt idx="67">
                        <c:v>16.75</c:v>
                      </c:pt>
                      <c:pt idx="68">
                        <c:v>17.25</c:v>
                      </c:pt>
                      <c:pt idx="69">
                        <c:v>17.75</c:v>
                      </c:pt>
                      <c:pt idx="70">
                        <c:v>18.25</c:v>
                      </c:pt>
                      <c:pt idx="71">
                        <c:v>18.75</c:v>
                      </c:pt>
                      <c:pt idx="72">
                        <c:v>19.25</c:v>
                      </c:pt>
                      <c:pt idx="73">
                        <c:v>19.5</c:v>
                      </c:pt>
                      <c:pt idx="74">
                        <c:v>19.75</c:v>
                      </c:pt>
                      <c:pt idx="75">
                        <c:v>19.75</c:v>
                      </c:pt>
                      <c:pt idx="76">
                        <c:v>19.75</c:v>
                      </c:pt>
                      <c:pt idx="77">
                        <c:v>19.75</c:v>
                      </c:pt>
                      <c:pt idx="78">
                        <c:v>19.5</c:v>
                      </c:pt>
                      <c:pt idx="79">
                        <c:v>19</c:v>
                      </c:pt>
                      <c:pt idx="80">
                        <c:v>18.5</c:v>
                      </c:pt>
                      <c:pt idx="81">
                        <c:v>18</c:v>
                      </c:pt>
                      <c:pt idx="82">
                        <c:v>17.25</c:v>
                      </c:pt>
                      <c:pt idx="83">
                        <c:v>17.25</c:v>
                      </c:pt>
                      <c:pt idx="84">
                        <c:v>16.5</c:v>
                      </c:pt>
                      <c:pt idx="85">
                        <c:v>15.75</c:v>
                      </c:pt>
                      <c:pt idx="86">
                        <c:v>15.25</c:v>
                      </c:pt>
                      <c:pt idx="87">
                        <c:v>15.25</c:v>
                      </c:pt>
                      <c:pt idx="88">
                        <c:v>14.75</c:v>
                      </c:pt>
                      <c:pt idx="89">
                        <c:v>14.249999999999998</c:v>
                      </c:pt>
                      <c:pt idx="90">
                        <c:v>14.249999999999998</c:v>
                      </c:pt>
                      <c:pt idx="91">
                        <c:v>13.750000000000002</c:v>
                      </c:pt>
                      <c:pt idx="92">
                        <c:v>13.25</c:v>
                      </c:pt>
                      <c:pt idx="93">
                        <c:v>13.25</c:v>
                      </c:pt>
                      <c:pt idx="94">
                        <c:v>13</c:v>
                      </c:pt>
                      <c:pt idx="95">
                        <c:v>13</c:v>
                      </c:pt>
                      <c:pt idx="96">
                        <c:v>12.75</c:v>
                      </c:pt>
                      <c:pt idx="97">
                        <c:v>12.5</c:v>
                      </c:pt>
                      <c:pt idx="98">
                        <c:v>12.5</c:v>
                      </c:pt>
                      <c:pt idx="99">
                        <c:v>12</c:v>
                      </c:pt>
                      <c:pt idx="100">
                        <c:v>11.5</c:v>
                      </c:pt>
                      <c:pt idx="101">
                        <c:v>11.5</c:v>
                      </c:pt>
                      <c:pt idx="102">
                        <c:v>11.25</c:v>
                      </c:pt>
                      <c:pt idx="103">
                        <c:v>11.25</c:v>
                      </c:pt>
                      <c:pt idx="104">
                        <c:v>11.25</c:v>
                      </c:pt>
                      <c:pt idx="105">
                        <c:v>11.25</c:v>
                      </c:pt>
                      <c:pt idx="106">
                        <c:v>11.25</c:v>
                      </c:pt>
                      <c:pt idx="107">
                        <c:v>11.25</c:v>
                      </c:pt>
                      <c:pt idx="108">
                        <c:v>11.25</c:v>
                      </c:pt>
                      <c:pt idx="109">
                        <c:v>11.75</c:v>
                      </c:pt>
                      <c:pt idx="110">
                        <c:v>11.75</c:v>
                      </c:pt>
                      <c:pt idx="111">
                        <c:v>12.25</c:v>
                      </c:pt>
                      <c:pt idx="112">
                        <c:v>13</c:v>
                      </c:pt>
                      <c:pt idx="113">
                        <c:v>13</c:v>
                      </c:pt>
                      <c:pt idx="114">
                        <c:v>13.750000000000002</c:v>
                      </c:pt>
                      <c:pt idx="115">
                        <c:v>13.750000000000002</c:v>
                      </c:pt>
                      <c:pt idx="116">
                        <c:v>13.750000000000002</c:v>
                      </c:pt>
                      <c:pt idx="117">
                        <c:v>13.750000000000002</c:v>
                      </c:pt>
                      <c:pt idx="118">
                        <c:v>12.75</c:v>
                      </c:pt>
                      <c:pt idx="119">
                        <c:v>12.75</c:v>
                      </c:pt>
                      <c:pt idx="120">
                        <c:v>11.25</c:v>
                      </c:pt>
                      <c:pt idx="121">
                        <c:v>10.25</c:v>
                      </c:pt>
                      <c:pt idx="122">
                        <c:v>10.25</c:v>
                      </c:pt>
                      <c:pt idx="123">
                        <c:v>9.25</c:v>
                      </c:pt>
                      <c:pt idx="124">
                        <c:v>8.75</c:v>
                      </c:pt>
                      <c:pt idx="125">
                        <c:v>8.75</c:v>
                      </c:pt>
                      <c:pt idx="126">
                        <c:v>8.75</c:v>
                      </c:pt>
                      <c:pt idx="127">
                        <c:v>8.75</c:v>
                      </c:pt>
                      <c:pt idx="128">
                        <c:v>8.75</c:v>
                      </c:pt>
                      <c:pt idx="129">
                        <c:v>8.75</c:v>
                      </c:pt>
                      <c:pt idx="130">
                        <c:v>8.75</c:v>
                      </c:pt>
                      <c:pt idx="131">
                        <c:v>8.75</c:v>
                      </c:pt>
                      <c:pt idx="132">
                        <c:v>8.75</c:v>
                      </c:pt>
                      <c:pt idx="133">
                        <c:v>9.5</c:v>
                      </c:pt>
                      <c:pt idx="134">
                        <c:v>9.5</c:v>
                      </c:pt>
                      <c:pt idx="135">
                        <c:v>10.25</c:v>
                      </c:pt>
                      <c:pt idx="136">
                        <c:v>10.75</c:v>
                      </c:pt>
                      <c:pt idx="137">
                        <c:v>10.75</c:v>
                      </c:pt>
                      <c:pt idx="138">
                        <c:v>10.75</c:v>
                      </c:pt>
                      <c:pt idx="139">
                        <c:v>10.75</c:v>
                      </c:pt>
                      <c:pt idx="140">
                        <c:v>10.75</c:v>
                      </c:pt>
                      <c:pt idx="141">
                        <c:v>10.75</c:v>
                      </c:pt>
                      <c:pt idx="142">
                        <c:v>11.25</c:v>
                      </c:pt>
                      <c:pt idx="143">
                        <c:v>11.25</c:v>
                      </c:pt>
                      <c:pt idx="144">
                        <c:v>11.75</c:v>
                      </c:pt>
                      <c:pt idx="145">
                        <c:v>12</c:v>
                      </c:pt>
                      <c:pt idx="146">
                        <c:v>12</c:v>
                      </c:pt>
                      <c:pt idx="147">
                        <c:v>12.25</c:v>
                      </c:pt>
                      <c:pt idx="148">
                        <c:v>12.5</c:v>
                      </c:pt>
                      <c:pt idx="149">
                        <c:v>12</c:v>
                      </c:pt>
                      <c:pt idx="150">
                        <c:v>12</c:v>
                      </c:pt>
                      <c:pt idx="151">
                        <c:v>11.5</c:v>
                      </c:pt>
                      <c:pt idx="152">
                        <c:v>11</c:v>
                      </c:pt>
                      <c:pt idx="153">
                        <c:v>11</c:v>
                      </c:pt>
                      <c:pt idx="154">
                        <c:v>10.5</c:v>
                      </c:pt>
                      <c:pt idx="155">
                        <c:v>10.5</c:v>
                      </c:pt>
                      <c:pt idx="156">
                        <c:v>9.75</c:v>
                      </c:pt>
                      <c:pt idx="157">
                        <c:v>9</c:v>
                      </c:pt>
                      <c:pt idx="158">
                        <c:v>8.5</c:v>
                      </c:pt>
                      <c:pt idx="159">
                        <c:v>8.5</c:v>
                      </c:pt>
                      <c:pt idx="160">
                        <c:v>8</c:v>
                      </c:pt>
                      <c:pt idx="161">
                        <c:v>7.5</c:v>
                      </c:pt>
                      <c:pt idx="162">
                        <c:v>7.5</c:v>
                      </c:pt>
                      <c:pt idx="163">
                        <c:v>7.2499999999999991</c:v>
                      </c:pt>
                      <c:pt idx="164">
                        <c:v>7.2499999999999991</c:v>
                      </c:pt>
                      <c:pt idx="165">
                        <c:v>7.2499999999999991</c:v>
                      </c:pt>
                      <c:pt idx="166">
                        <c:v>7.2499999999999991</c:v>
                      </c:pt>
                      <c:pt idx="167">
                        <c:v>7.2499999999999991</c:v>
                      </c:pt>
                      <c:pt idx="168">
                        <c:v>7.2499999999999991</c:v>
                      </c:pt>
                      <c:pt idx="169">
                        <c:v>7.5</c:v>
                      </c:pt>
                      <c:pt idx="170">
                        <c:v>8</c:v>
                      </c:pt>
                      <c:pt idx="171">
                        <c:v>8</c:v>
                      </c:pt>
                      <c:pt idx="172">
                        <c:v>8.5</c:v>
                      </c:pt>
                      <c:pt idx="173">
                        <c:v>9</c:v>
                      </c:pt>
                      <c:pt idx="174">
                        <c:v>9</c:v>
                      </c:pt>
                      <c:pt idx="175">
                        <c:v>9.5</c:v>
                      </c:pt>
                      <c:pt idx="176">
                        <c:v>10</c:v>
                      </c:pt>
                      <c:pt idx="177">
                        <c:v>10</c:v>
                      </c:pt>
                      <c:pt idx="178">
                        <c:v>10.5</c:v>
                      </c:pt>
                      <c:pt idx="179">
                        <c:v>10.75</c:v>
                      </c:pt>
                      <c:pt idx="180">
                        <c:v>10.75</c:v>
                      </c:pt>
                      <c:pt idx="181">
                        <c:v>11</c:v>
                      </c:pt>
                      <c:pt idx="182">
                        <c:v>11</c:v>
                      </c:pt>
                      <c:pt idx="183">
                        <c:v>11</c:v>
                      </c:pt>
                      <c:pt idx="184">
                        <c:v>11</c:v>
                      </c:pt>
                      <c:pt idx="185">
                        <c:v>11</c:v>
                      </c:pt>
                      <c:pt idx="186">
                        <c:v>11</c:v>
                      </c:pt>
                      <c:pt idx="187">
                        <c:v>11.25</c:v>
                      </c:pt>
                      <c:pt idx="188">
                        <c:v>11.25</c:v>
                      </c:pt>
                      <c:pt idx="189">
                        <c:v>11.75</c:v>
                      </c:pt>
                      <c:pt idx="190">
                        <c:v>12.25</c:v>
                      </c:pt>
                      <c:pt idx="191">
                        <c:v>12.25</c:v>
                      </c:pt>
                      <c:pt idx="192">
                        <c:v>12.75</c:v>
                      </c:pt>
                      <c:pt idx="193">
                        <c:v>13.25</c:v>
                      </c:pt>
                      <c:pt idx="194">
                        <c:v>13.25</c:v>
                      </c:pt>
                      <c:pt idx="195">
                        <c:v>13.750000000000002</c:v>
                      </c:pt>
                      <c:pt idx="196">
                        <c:v>14.249999999999998</c:v>
                      </c:pt>
                      <c:pt idx="197">
                        <c:v>14.249999999999998</c:v>
                      </c:pt>
                      <c:pt idx="198">
                        <c:v>14.249999999999998</c:v>
                      </c:pt>
                      <c:pt idx="199">
                        <c:v>14.249999999999998</c:v>
                      </c:pt>
                      <c:pt idx="200">
                        <c:v>14.249999999999998</c:v>
                      </c:pt>
                      <c:pt idx="201">
                        <c:v>14.249999999999998</c:v>
                      </c:pt>
                      <c:pt idx="202">
                        <c:v>14.249999999999998</c:v>
                      </c:pt>
                      <c:pt idx="203">
                        <c:v>14.249999999999998</c:v>
                      </c:pt>
                      <c:pt idx="204">
                        <c:v>14.249999999999998</c:v>
                      </c:pt>
                      <c:pt idx="205">
                        <c:v>14.249999999999998</c:v>
                      </c:pt>
                      <c:pt idx="206">
                        <c:v>14.249999999999998</c:v>
                      </c:pt>
                      <c:pt idx="207">
                        <c:v>14.249999999999998</c:v>
                      </c:pt>
                      <c:pt idx="208">
                        <c:v>14.249999999999998</c:v>
                      </c:pt>
                      <c:pt idx="209">
                        <c:v>14.249999999999998</c:v>
                      </c:pt>
                      <c:pt idx="210">
                        <c:v>14.249999999999998</c:v>
                      </c:pt>
                      <c:pt idx="211">
                        <c:v>14.000000000000002</c:v>
                      </c:pt>
                      <c:pt idx="212">
                        <c:v>13.750000000000002</c:v>
                      </c:pt>
                      <c:pt idx="213">
                        <c:v>13.750000000000002</c:v>
                      </c:pt>
                      <c:pt idx="214">
                        <c:v>13</c:v>
                      </c:pt>
                      <c:pt idx="215">
                        <c:v>12.25</c:v>
                      </c:pt>
                      <c:pt idx="216">
                        <c:v>12.25</c:v>
                      </c:pt>
                      <c:pt idx="217">
                        <c:v>11.25</c:v>
                      </c:pt>
                      <c:pt idx="218">
                        <c:v>10.25</c:v>
                      </c:pt>
                      <c:pt idx="219">
                        <c:v>10.25</c:v>
                      </c:pt>
                      <c:pt idx="220">
                        <c:v>9.25</c:v>
                      </c:pt>
                      <c:pt idx="221">
                        <c:v>9.25</c:v>
                      </c:pt>
                      <c:pt idx="222">
                        <c:v>8.25</c:v>
                      </c:pt>
                      <c:pt idx="223">
                        <c:v>7.5</c:v>
                      </c:pt>
                      <c:pt idx="224">
                        <c:v>7.5</c:v>
                      </c:pt>
                      <c:pt idx="225">
                        <c:v>7.0000000000000009</c:v>
                      </c:pt>
                      <c:pt idx="226">
                        <c:v>7.0000000000000009</c:v>
                      </c:pt>
                      <c:pt idx="227">
                        <c:v>6.75</c:v>
                      </c:pt>
                      <c:pt idx="228">
                        <c:v>6.5</c:v>
                      </c:pt>
                      <c:pt idx="229">
                        <c:v>6.5</c:v>
                      </c:pt>
                      <c:pt idx="230">
                        <c:v>6.5</c:v>
                      </c:pt>
                      <c:pt idx="231">
                        <c:v>6.5</c:v>
                      </c:pt>
                      <c:pt idx="232">
                        <c:v>6.5</c:v>
                      </c:pt>
                      <c:pt idx="233">
                        <c:v>6.5</c:v>
                      </c:pt>
                      <c:pt idx="234">
                        <c:v>6.5</c:v>
                      </c:pt>
                      <c:pt idx="235">
                        <c:v>6.5</c:v>
                      </c:pt>
                      <c:pt idx="236">
                        <c:v>6.5</c:v>
                      </c:pt>
                      <c:pt idx="237">
                        <c:v>6.5</c:v>
                      </c:pt>
                      <c:pt idx="238">
                        <c:v>6.5</c:v>
                      </c:pt>
                      <c:pt idx="239">
                        <c:v>6.5</c:v>
                      </c:pt>
                      <c:pt idx="240">
                        <c:v>6.5</c:v>
                      </c:pt>
                      <c:pt idx="241">
                        <c:v>6.5</c:v>
                      </c:pt>
                      <c:pt idx="242">
                        <c:v>6.5</c:v>
                      </c:pt>
                      <c:pt idx="243">
                        <c:v>6.5</c:v>
                      </c:pt>
                      <c:pt idx="244">
                        <c:v>6</c:v>
                      </c:pt>
                      <c:pt idx="245">
                        <c:v>6</c:v>
                      </c:pt>
                      <c:pt idx="246">
                        <c:v>5.5</c:v>
                      </c:pt>
                      <c:pt idx="247">
                        <c:v>5</c:v>
                      </c:pt>
                      <c:pt idx="248">
                        <c:v>5</c:v>
                      </c:pt>
                      <c:pt idx="249">
                        <c:v>4.5</c:v>
                      </c:pt>
                      <c:pt idx="250">
                        <c:v>4.5</c:v>
                      </c:pt>
                      <c:pt idx="251">
                        <c:v>4.25</c:v>
                      </c:pt>
                      <c:pt idx="252">
                        <c:v>3.75</c:v>
                      </c:pt>
                      <c:pt idx="253">
                        <c:v>3.75</c:v>
                      </c:pt>
                      <c:pt idx="254">
                        <c:v>3</c:v>
                      </c:pt>
                      <c:pt idx="255">
                        <c:v>2.25</c:v>
                      </c:pt>
                      <c:pt idx="256">
                        <c:v>2.25</c:v>
                      </c:pt>
                      <c:pt idx="257">
                        <c:v>2</c:v>
                      </c:pt>
                      <c:pt idx="258">
                        <c:v>2</c:v>
                      </c:pt>
                      <c:pt idx="259">
                        <c:v>2</c:v>
                      </c:pt>
                      <c:pt idx="260">
                        <c:v>2</c:v>
                      </c:pt>
                      <c:pt idx="261">
                        <c:v>2</c:v>
                      </c:pt>
                      <c:pt idx="262">
                        <c:v>2</c:v>
                      </c:pt>
                      <c:pt idx="263">
                        <c:v>2</c:v>
                      </c:pt>
                      <c:pt idx="264">
                        <c:v>2.75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46-6FDD-4EED-A33F-7FC2960098A8}"/>
                  </c:ext>
                </c:extLst>
              </c15:ser>
            </c15:filteredLineSeries>
            <c15:filteredLineSeries>
              <c15:ser>
                <c:idx val="0"/>
                <c:order val="12"/>
                <c:tx>
                  <c:v> Baseline scenario</c:v>
                </c:tx>
                <c:spPr>
                  <a:ln w="28575" cap="rnd">
                    <a:solidFill>
                      <a:schemeClr val="accent1"/>
                    </a:solidFill>
                    <a:round/>
                  </a:ln>
                  <a:effectLst/>
                </c:spPr>
                <c:marker>
                  <c:symbol val="none"/>
                </c:marker>
                <c:dPt>
                  <c:idx val="158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47-6FDD-4EED-A33F-7FC2960098A8}"/>
                    </c:ext>
                  </c:extLst>
                </c:dPt>
                <c:dPt>
                  <c:idx val="176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48-6FDD-4EED-A33F-7FC2960098A8}"/>
                    </c:ext>
                  </c:extLst>
                </c:dPt>
                <c:dPt>
                  <c:idx val="180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49-6FDD-4EED-A33F-7FC2960098A8}"/>
                    </c:ext>
                  </c:extLst>
                </c:dPt>
                <c:dPt>
                  <c:idx val="181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4A-6FDD-4EED-A33F-7FC2960098A8}"/>
                    </c:ext>
                  </c:extLst>
                </c:dPt>
                <c:dPt>
                  <c:idx val="182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4B-6FDD-4EED-A33F-7FC2960098A8}"/>
                    </c:ext>
                  </c:extLst>
                </c:dPt>
                <c:dPt>
                  <c:idx val="190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4C-6FDD-4EED-A33F-7FC2960098A8}"/>
                    </c:ext>
                  </c:extLst>
                </c:dPt>
                <c:dPt>
                  <c:idx val="215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4D-6FDD-4EED-A33F-7FC2960098A8}"/>
                    </c:ext>
                  </c:extLst>
                </c:dPt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'Dados Mensais'!$A$240:$A$842</c15:sqref>
                        </c15:formulaRef>
                      </c:ext>
                    </c:extLst>
                    <c:numCache>
                      <c:formatCode>mmm\-yy</c:formatCode>
                      <c:ptCount val="603"/>
                      <c:pt idx="0">
                        <c:v>36220</c:v>
                      </c:pt>
                      <c:pt idx="1">
                        <c:v>36251</c:v>
                      </c:pt>
                      <c:pt idx="2">
                        <c:v>36281</c:v>
                      </c:pt>
                      <c:pt idx="3">
                        <c:v>36312</c:v>
                      </c:pt>
                      <c:pt idx="4">
                        <c:v>36342</c:v>
                      </c:pt>
                      <c:pt idx="5">
                        <c:v>36373</c:v>
                      </c:pt>
                      <c:pt idx="6">
                        <c:v>36404</c:v>
                      </c:pt>
                      <c:pt idx="7">
                        <c:v>36434</c:v>
                      </c:pt>
                      <c:pt idx="8">
                        <c:v>36465</c:v>
                      </c:pt>
                      <c:pt idx="9">
                        <c:v>36495</c:v>
                      </c:pt>
                      <c:pt idx="10">
                        <c:v>36526</c:v>
                      </c:pt>
                      <c:pt idx="11">
                        <c:v>36557</c:v>
                      </c:pt>
                      <c:pt idx="12">
                        <c:v>36586</c:v>
                      </c:pt>
                      <c:pt idx="13">
                        <c:v>36617</c:v>
                      </c:pt>
                      <c:pt idx="14">
                        <c:v>36647</c:v>
                      </c:pt>
                      <c:pt idx="15">
                        <c:v>36678</c:v>
                      </c:pt>
                      <c:pt idx="16">
                        <c:v>36708</c:v>
                      </c:pt>
                      <c:pt idx="17">
                        <c:v>36739</c:v>
                      </c:pt>
                      <c:pt idx="18">
                        <c:v>36770</c:v>
                      </c:pt>
                      <c:pt idx="19">
                        <c:v>36800</c:v>
                      </c:pt>
                      <c:pt idx="20">
                        <c:v>36831</c:v>
                      </c:pt>
                      <c:pt idx="21">
                        <c:v>36861</c:v>
                      </c:pt>
                      <c:pt idx="22">
                        <c:v>36892</c:v>
                      </c:pt>
                      <c:pt idx="23">
                        <c:v>36923</c:v>
                      </c:pt>
                      <c:pt idx="24">
                        <c:v>36951</c:v>
                      </c:pt>
                      <c:pt idx="25">
                        <c:v>36982</c:v>
                      </c:pt>
                      <c:pt idx="26">
                        <c:v>37012</c:v>
                      </c:pt>
                      <c:pt idx="27">
                        <c:v>37043</c:v>
                      </c:pt>
                      <c:pt idx="28">
                        <c:v>37073</c:v>
                      </c:pt>
                      <c:pt idx="29">
                        <c:v>37104</c:v>
                      </c:pt>
                      <c:pt idx="30">
                        <c:v>37135</c:v>
                      </c:pt>
                      <c:pt idx="31">
                        <c:v>37165</c:v>
                      </c:pt>
                      <c:pt idx="32">
                        <c:v>37196</c:v>
                      </c:pt>
                      <c:pt idx="33">
                        <c:v>37226</c:v>
                      </c:pt>
                      <c:pt idx="34">
                        <c:v>37257</c:v>
                      </c:pt>
                      <c:pt idx="35">
                        <c:v>37288</c:v>
                      </c:pt>
                      <c:pt idx="36">
                        <c:v>37316</c:v>
                      </c:pt>
                      <c:pt idx="37">
                        <c:v>37347</c:v>
                      </c:pt>
                      <c:pt idx="38">
                        <c:v>37377</c:v>
                      </c:pt>
                      <c:pt idx="39">
                        <c:v>37408</c:v>
                      </c:pt>
                      <c:pt idx="40">
                        <c:v>37438</c:v>
                      </c:pt>
                      <c:pt idx="41">
                        <c:v>37469</c:v>
                      </c:pt>
                      <c:pt idx="42">
                        <c:v>37500</c:v>
                      </c:pt>
                      <c:pt idx="43">
                        <c:v>37530</c:v>
                      </c:pt>
                      <c:pt idx="44">
                        <c:v>37561</c:v>
                      </c:pt>
                      <c:pt idx="45">
                        <c:v>37591</c:v>
                      </c:pt>
                      <c:pt idx="46">
                        <c:v>37622</c:v>
                      </c:pt>
                      <c:pt idx="47">
                        <c:v>37653</c:v>
                      </c:pt>
                      <c:pt idx="48">
                        <c:v>37681</c:v>
                      </c:pt>
                      <c:pt idx="49">
                        <c:v>37712</c:v>
                      </c:pt>
                      <c:pt idx="50">
                        <c:v>37742</c:v>
                      </c:pt>
                      <c:pt idx="51">
                        <c:v>37773</c:v>
                      </c:pt>
                      <c:pt idx="52">
                        <c:v>37803</c:v>
                      </c:pt>
                      <c:pt idx="53">
                        <c:v>37834</c:v>
                      </c:pt>
                      <c:pt idx="54">
                        <c:v>37865</c:v>
                      </c:pt>
                      <c:pt idx="55">
                        <c:v>37895</c:v>
                      </c:pt>
                      <c:pt idx="56">
                        <c:v>37926</c:v>
                      </c:pt>
                      <c:pt idx="57">
                        <c:v>37956</c:v>
                      </c:pt>
                      <c:pt idx="58">
                        <c:v>37987</c:v>
                      </c:pt>
                      <c:pt idx="59">
                        <c:v>38018</c:v>
                      </c:pt>
                      <c:pt idx="60">
                        <c:v>38047</c:v>
                      </c:pt>
                      <c:pt idx="61">
                        <c:v>38078</c:v>
                      </c:pt>
                      <c:pt idx="62">
                        <c:v>38108</c:v>
                      </c:pt>
                      <c:pt idx="63">
                        <c:v>38139</c:v>
                      </c:pt>
                      <c:pt idx="64">
                        <c:v>38169</c:v>
                      </c:pt>
                      <c:pt idx="65">
                        <c:v>38200</c:v>
                      </c:pt>
                      <c:pt idx="66">
                        <c:v>38231</c:v>
                      </c:pt>
                      <c:pt idx="67">
                        <c:v>38261</c:v>
                      </c:pt>
                      <c:pt idx="68">
                        <c:v>38292</c:v>
                      </c:pt>
                      <c:pt idx="69">
                        <c:v>38322</c:v>
                      </c:pt>
                      <c:pt idx="70">
                        <c:v>38353</c:v>
                      </c:pt>
                      <c:pt idx="71">
                        <c:v>38384</c:v>
                      </c:pt>
                      <c:pt idx="72">
                        <c:v>38412</c:v>
                      </c:pt>
                      <c:pt idx="73">
                        <c:v>38443</c:v>
                      </c:pt>
                      <c:pt idx="74">
                        <c:v>38473</c:v>
                      </c:pt>
                      <c:pt idx="75">
                        <c:v>38504</c:v>
                      </c:pt>
                      <c:pt idx="76">
                        <c:v>38534</c:v>
                      </c:pt>
                      <c:pt idx="77">
                        <c:v>38565</c:v>
                      </c:pt>
                      <c:pt idx="78">
                        <c:v>38596</c:v>
                      </c:pt>
                      <c:pt idx="79">
                        <c:v>38626</c:v>
                      </c:pt>
                      <c:pt idx="80">
                        <c:v>38657</c:v>
                      </c:pt>
                      <c:pt idx="81">
                        <c:v>38687</c:v>
                      </c:pt>
                      <c:pt idx="82">
                        <c:v>38718</c:v>
                      </c:pt>
                      <c:pt idx="83">
                        <c:v>38749</c:v>
                      </c:pt>
                      <c:pt idx="84">
                        <c:v>38777</c:v>
                      </c:pt>
                      <c:pt idx="85">
                        <c:v>38808</c:v>
                      </c:pt>
                      <c:pt idx="86">
                        <c:v>38838</c:v>
                      </c:pt>
                      <c:pt idx="87">
                        <c:v>38869</c:v>
                      </c:pt>
                      <c:pt idx="88">
                        <c:v>38899</c:v>
                      </c:pt>
                      <c:pt idx="89">
                        <c:v>38930</c:v>
                      </c:pt>
                      <c:pt idx="90">
                        <c:v>38961</c:v>
                      </c:pt>
                      <c:pt idx="91">
                        <c:v>38991</c:v>
                      </c:pt>
                      <c:pt idx="92">
                        <c:v>39022</c:v>
                      </c:pt>
                      <c:pt idx="93">
                        <c:v>39052</c:v>
                      </c:pt>
                      <c:pt idx="94">
                        <c:v>39083</c:v>
                      </c:pt>
                      <c:pt idx="95">
                        <c:v>39114</c:v>
                      </c:pt>
                      <c:pt idx="96">
                        <c:v>39142</c:v>
                      </c:pt>
                      <c:pt idx="97">
                        <c:v>39173</c:v>
                      </c:pt>
                      <c:pt idx="98">
                        <c:v>39203</c:v>
                      </c:pt>
                      <c:pt idx="99">
                        <c:v>39234</c:v>
                      </c:pt>
                      <c:pt idx="100">
                        <c:v>39264</c:v>
                      </c:pt>
                      <c:pt idx="101">
                        <c:v>39295</c:v>
                      </c:pt>
                      <c:pt idx="102">
                        <c:v>39326</c:v>
                      </c:pt>
                      <c:pt idx="103">
                        <c:v>39356</c:v>
                      </c:pt>
                      <c:pt idx="104">
                        <c:v>39387</c:v>
                      </c:pt>
                      <c:pt idx="105">
                        <c:v>39417</c:v>
                      </c:pt>
                      <c:pt idx="106">
                        <c:v>39448</c:v>
                      </c:pt>
                      <c:pt idx="107">
                        <c:v>39479</c:v>
                      </c:pt>
                      <c:pt idx="108">
                        <c:v>39508</c:v>
                      </c:pt>
                      <c:pt idx="109">
                        <c:v>39539</c:v>
                      </c:pt>
                      <c:pt idx="110">
                        <c:v>39569</c:v>
                      </c:pt>
                      <c:pt idx="111">
                        <c:v>39600</c:v>
                      </c:pt>
                      <c:pt idx="112">
                        <c:v>39630</c:v>
                      </c:pt>
                      <c:pt idx="113">
                        <c:v>39661</c:v>
                      </c:pt>
                      <c:pt idx="114">
                        <c:v>39692</c:v>
                      </c:pt>
                      <c:pt idx="115">
                        <c:v>39722</c:v>
                      </c:pt>
                      <c:pt idx="116">
                        <c:v>39753</c:v>
                      </c:pt>
                      <c:pt idx="117">
                        <c:v>39783</c:v>
                      </c:pt>
                      <c:pt idx="118">
                        <c:v>39814</c:v>
                      </c:pt>
                      <c:pt idx="119">
                        <c:v>39845</c:v>
                      </c:pt>
                      <c:pt idx="120">
                        <c:v>39873</c:v>
                      </c:pt>
                      <c:pt idx="121">
                        <c:v>39904</c:v>
                      </c:pt>
                      <c:pt idx="122">
                        <c:v>39934</c:v>
                      </c:pt>
                      <c:pt idx="123">
                        <c:v>39965</c:v>
                      </c:pt>
                      <c:pt idx="124">
                        <c:v>39995</c:v>
                      </c:pt>
                      <c:pt idx="125">
                        <c:v>40026</c:v>
                      </c:pt>
                      <c:pt idx="126">
                        <c:v>40057</c:v>
                      </c:pt>
                      <c:pt idx="127">
                        <c:v>40087</c:v>
                      </c:pt>
                      <c:pt idx="128">
                        <c:v>40118</c:v>
                      </c:pt>
                      <c:pt idx="129">
                        <c:v>40148</c:v>
                      </c:pt>
                      <c:pt idx="130">
                        <c:v>40179</c:v>
                      </c:pt>
                      <c:pt idx="131">
                        <c:v>40210</c:v>
                      </c:pt>
                      <c:pt idx="132">
                        <c:v>40238</c:v>
                      </c:pt>
                      <c:pt idx="133">
                        <c:v>40269</c:v>
                      </c:pt>
                      <c:pt idx="134">
                        <c:v>40299</c:v>
                      </c:pt>
                      <c:pt idx="135">
                        <c:v>40330</c:v>
                      </c:pt>
                      <c:pt idx="136">
                        <c:v>40360</c:v>
                      </c:pt>
                      <c:pt idx="137">
                        <c:v>40391</c:v>
                      </c:pt>
                      <c:pt idx="138">
                        <c:v>40422</c:v>
                      </c:pt>
                      <c:pt idx="139">
                        <c:v>40452</c:v>
                      </c:pt>
                      <c:pt idx="140">
                        <c:v>40483</c:v>
                      </c:pt>
                      <c:pt idx="141">
                        <c:v>40513</c:v>
                      </c:pt>
                      <c:pt idx="142">
                        <c:v>40544</c:v>
                      </c:pt>
                      <c:pt idx="143">
                        <c:v>40575</c:v>
                      </c:pt>
                      <c:pt idx="144">
                        <c:v>40603</c:v>
                      </c:pt>
                      <c:pt idx="145">
                        <c:v>40634</c:v>
                      </c:pt>
                      <c:pt idx="146">
                        <c:v>40664</c:v>
                      </c:pt>
                      <c:pt idx="147">
                        <c:v>40695</c:v>
                      </c:pt>
                      <c:pt idx="148">
                        <c:v>40725</c:v>
                      </c:pt>
                      <c:pt idx="149">
                        <c:v>40756</c:v>
                      </c:pt>
                      <c:pt idx="150">
                        <c:v>40787</c:v>
                      </c:pt>
                      <c:pt idx="151">
                        <c:v>40817</c:v>
                      </c:pt>
                      <c:pt idx="152">
                        <c:v>40848</c:v>
                      </c:pt>
                      <c:pt idx="153">
                        <c:v>40878</c:v>
                      </c:pt>
                      <c:pt idx="154">
                        <c:v>40909</c:v>
                      </c:pt>
                      <c:pt idx="155">
                        <c:v>40940</c:v>
                      </c:pt>
                      <c:pt idx="156">
                        <c:v>40969</c:v>
                      </c:pt>
                      <c:pt idx="157">
                        <c:v>41000</c:v>
                      </c:pt>
                      <c:pt idx="158">
                        <c:v>41030</c:v>
                      </c:pt>
                      <c:pt idx="159">
                        <c:v>41061</c:v>
                      </c:pt>
                      <c:pt idx="160">
                        <c:v>41091</c:v>
                      </c:pt>
                      <c:pt idx="161">
                        <c:v>41122</c:v>
                      </c:pt>
                      <c:pt idx="162">
                        <c:v>41153</c:v>
                      </c:pt>
                      <c:pt idx="163">
                        <c:v>41183</c:v>
                      </c:pt>
                      <c:pt idx="164">
                        <c:v>41214</c:v>
                      </c:pt>
                      <c:pt idx="165">
                        <c:v>41244</c:v>
                      </c:pt>
                      <c:pt idx="166">
                        <c:v>41275</c:v>
                      </c:pt>
                      <c:pt idx="167">
                        <c:v>41306</c:v>
                      </c:pt>
                      <c:pt idx="168">
                        <c:v>41334</c:v>
                      </c:pt>
                      <c:pt idx="169">
                        <c:v>41365</c:v>
                      </c:pt>
                      <c:pt idx="170">
                        <c:v>41395</c:v>
                      </c:pt>
                      <c:pt idx="171">
                        <c:v>41426</c:v>
                      </c:pt>
                      <c:pt idx="172">
                        <c:v>41456</c:v>
                      </c:pt>
                      <c:pt idx="173">
                        <c:v>41487</c:v>
                      </c:pt>
                      <c:pt idx="174">
                        <c:v>41518</c:v>
                      </c:pt>
                      <c:pt idx="175">
                        <c:v>41548</c:v>
                      </c:pt>
                      <c:pt idx="176">
                        <c:v>41579</c:v>
                      </c:pt>
                      <c:pt idx="177">
                        <c:v>41609</c:v>
                      </c:pt>
                      <c:pt idx="178">
                        <c:v>41640</c:v>
                      </c:pt>
                      <c:pt idx="179">
                        <c:v>41671</c:v>
                      </c:pt>
                      <c:pt idx="180">
                        <c:v>41699</c:v>
                      </c:pt>
                      <c:pt idx="181">
                        <c:v>41730</c:v>
                      </c:pt>
                      <c:pt idx="182">
                        <c:v>41760</c:v>
                      </c:pt>
                      <c:pt idx="183">
                        <c:v>41791</c:v>
                      </c:pt>
                      <c:pt idx="184">
                        <c:v>41821</c:v>
                      </c:pt>
                      <c:pt idx="185">
                        <c:v>41852</c:v>
                      </c:pt>
                      <c:pt idx="186">
                        <c:v>41883</c:v>
                      </c:pt>
                      <c:pt idx="187">
                        <c:v>41913</c:v>
                      </c:pt>
                      <c:pt idx="188">
                        <c:v>41944</c:v>
                      </c:pt>
                      <c:pt idx="189">
                        <c:v>41974</c:v>
                      </c:pt>
                      <c:pt idx="190">
                        <c:v>42005</c:v>
                      </c:pt>
                      <c:pt idx="191">
                        <c:v>42036</c:v>
                      </c:pt>
                      <c:pt idx="192">
                        <c:v>42064</c:v>
                      </c:pt>
                      <c:pt idx="193">
                        <c:v>42095</c:v>
                      </c:pt>
                      <c:pt idx="194">
                        <c:v>42125</c:v>
                      </c:pt>
                      <c:pt idx="195">
                        <c:v>42156</c:v>
                      </c:pt>
                      <c:pt idx="196">
                        <c:v>42186</c:v>
                      </c:pt>
                      <c:pt idx="197">
                        <c:v>42217</c:v>
                      </c:pt>
                      <c:pt idx="198">
                        <c:v>42248</c:v>
                      </c:pt>
                      <c:pt idx="199">
                        <c:v>42278</c:v>
                      </c:pt>
                      <c:pt idx="200">
                        <c:v>42309</c:v>
                      </c:pt>
                      <c:pt idx="201">
                        <c:v>42339</c:v>
                      </c:pt>
                      <c:pt idx="202">
                        <c:v>42370</c:v>
                      </c:pt>
                      <c:pt idx="203">
                        <c:v>42401</c:v>
                      </c:pt>
                      <c:pt idx="204">
                        <c:v>42430</c:v>
                      </c:pt>
                      <c:pt idx="205">
                        <c:v>42461</c:v>
                      </c:pt>
                      <c:pt idx="206">
                        <c:v>42491</c:v>
                      </c:pt>
                      <c:pt idx="207">
                        <c:v>42522</c:v>
                      </c:pt>
                      <c:pt idx="208">
                        <c:v>42552</c:v>
                      </c:pt>
                      <c:pt idx="209">
                        <c:v>42583</c:v>
                      </c:pt>
                      <c:pt idx="210">
                        <c:v>42614</c:v>
                      </c:pt>
                      <c:pt idx="211">
                        <c:v>42644</c:v>
                      </c:pt>
                      <c:pt idx="212">
                        <c:v>42675</c:v>
                      </c:pt>
                      <c:pt idx="213">
                        <c:v>42705</c:v>
                      </c:pt>
                      <c:pt idx="214">
                        <c:v>42736</c:v>
                      </c:pt>
                      <c:pt idx="215">
                        <c:v>42767</c:v>
                      </c:pt>
                      <c:pt idx="216">
                        <c:v>42795</c:v>
                      </c:pt>
                      <c:pt idx="217">
                        <c:v>42826</c:v>
                      </c:pt>
                      <c:pt idx="218">
                        <c:v>42856</c:v>
                      </c:pt>
                      <c:pt idx="219">
                        <c:v>42887</c:v>
                      </c:pt>
                      <c:pt idx="220">
                        <c:v>42917</c:v>
                      </c:pt>
                      <c:pt idx="221">
                        <c:v>42948</c:v>
                      </c:pt>
                      <c:pt idx="222">
                        <c:v>42979</c:v>
                      </c:pt>
                      <c:pt idx="223">
                        <c:v>43009</c:v>
                      </c:pt>
                      <c:pt idx="224">
                        <c:v>43040</c:v>
                      </c:pt>
                      <c:pt idx="225">
                        <c:v>43070</c:v>
                      </c:pt>
                      <c:pt idx="226">
                        <c:v>43101</c:v>
                      </c:pt>
                      <c:pt idx="227">
                        <c:v>43132</c:v>
                      </c:pt>
                      <c:pt idx="228">
                        <c:v>43160</c:v>
                      </c:pt>
                      <c:pt idx="229">
                        <c:v>43191</c:v>
                      </c:pt>
                      <c:pt idx="230">
                        <c:v>43221</c:v>
                      </c:pt>
                      <c:pt idx="231">
                        <c:v>43252</c:v>
                      </c:pt>
                      <c:pt idx="232">
                        <c:v>43282</c:v>
                      </c:pt>
                      <c:pt idx="233">
                        <c:v>43313</c:v>
                      </c:pt>
                      <c:pt idx="234">
                        <c:v>43344</c:v>
                      </c:pt>
                      <c:pt idx="235">
                        <c:v>43374</c:v>
                      </c:pt>
                      <c:pt idx="236">
                        <c:v>43405</c:v>
                      </c:pt>
                      <c:pt idx="237">
                        <c:v>43435</c:v>
                      </c:pt>
                      <c:pt idx="238">
                        <c:v>43466</c:v>
                      </c:pt>
                      <c:pt idx="239">
                        <c:v>43497</c:v>
                      </c:pt>
                      <c:pt idx="240">
                        <c:v>43525</c:v>
                      </c:pt>
                      <c:pt idx="241">
                        <c:v>43556</c:v>
                      </c:pt>
                      <c:pt idx="242">
                        <c:v>43586</c:v>
                      </c:pt>
                      <c:pt idx="243">
                        <c:v>43617</c:v>
                      </c:pt>
                      <c:pt idx="244">
                        <c:v>43647</c:v>
                      </c:pt>
                      <c:pt idx="245">
                        <c:v>43678</c:v>
                      </c:pt>
                      <c:pt idx="246">
                        <c:v>43709</c:v>
                      </c:pt>
                      <c:pt idx="247">
                        <c:v>43739</c:v>
                      </c:pt>
                      <c:pt idx="248">
                        <c:v>43770</c:v>
                      </c:pt>
                      <c:pt idx="249">
                        <c:v>43800</c:v>
                      </c:pt>
                      <c:pt idx="250">
                        <c:v>43831</c:v>
                      </c:pt>
                      <c:pt idx="251">
                        <c:v>43862</c:v>
                      </c:pt>
                      <c:pt idx="252">
                        <c:v>43891</c:v>
                      </c:pt>
                      <c:pt idx="253">
                        <c:v>43922</c:v>
                      </c:pt>
                      <c:pt idx="254">
                        <c:v>43952</c:v>
                      </c:pt>
                      <c:pt idx="255">
                        <c:v>43983</c:v>
                      </c:pt>
                      <c:pt idx="256">
                        <c:v>44013</c:v>
                      </c:pt>
                      <c:pt idx="257">
                        <c:v>44044</c:v>
                      </c:pt>
                      <c:pt idx="258">
                        <c:v>44075</c:v>
                      </c:pt>
                      <c:pt idx="259">
                        <c:v>44105</c:v>
                      </c:pt>
                      <c:pt idx="260">
                        <c:v>44136</c:v>
                      </c:pt>
                      <c:pt idx="261">
                        <c:v>44166</c:v>
                      </c:pt>
                      <c:pt idx="262">
                        <c:v>44197</c:v>
                      </c:pt>
                      <c:pt idx="263">
                        <c:v>44228</c:v>
                      </c:pt>
                      <c:pt idx="264">
                        <c:v>44256</c:v>
                      </c:pt>
                      <c:pt idx="265">
                        <c:v>44287</c:v>
                      </c:pt>
                      <c:pt idx="266">
                        <c:v>44317</c:v>
                      </c:pt>
                      <c:pt idx="267">
                        <c:v>44348</c:v>
                      </c:pt>
                      <c:pt idx="268">
                        <c:v>44378</c:v>
                      </c:pt>
                      <c:pt idx="269">
                        <c:v>44409</c:v>
                      </c:pt>
                      <c:pt idx="270">
                        <c:v>44440</c:v>
                      </c:pt>
                      <c:pt idx="271">
                        <c:v>44470</c:v>
                      </c:pt>
                      <c:pt idx="272">
                        <c:v>44501</c:v>
                      </c:pt>
                      <c:pt idx="273">
                        <c:v>44531</c:v>
                      </c:pt>
                      <c:pt idx="274">
                        <c:v>44562</c:v>
                      </c:pt>
                      <c:pt idx="275">
                        <c:v>44593</c:v>
                      </c:pt>
                      <c:pt idx="276">
                        <c:v>44621</c:v>
                      </c:pt>
                      <c:pt idx="277">
                        <c:v>44652</c:v>
                      </c:pt>
                      <c:pt idx="278">
                        <c:v>44682</c:v>
                      </c:pt>
                      <c:pt idx="279">
                        <c:v>44713</c:v>
                      </c:pt>
                      <c:pt idx="280">
                        <c:v>44743</c:v>
                      </c:pt>
                      <c:pt idx="281">
                        <c:v>44774</c:v>
                      </c:pt>
                      <c:pt idx="282">
                        <c:v>44805</c:v>
                      </c:pt>
                      <c:pt idx="283">
                        <c:v>44835</c:v>
                      </c:pt>
                      <c:pt idx="284">
                        <c:v>44866</c:v>
                      </c:pt>
                      <c:pt idx="285">
                        <c:v>44896</c:v>
                      </c:pt>
                      <c:pt idx="286">
                        <c:v>44927</c:v>
                      </c:pt>
                      <c:pt idx="287">
                        <c:v>44958</c:v>
                      </c:pt>
                      <c:pt idx="288">
                        <c:v>44986</c:v>
                      </c:pt>
                      <c:pt idx="289">
                        <c:v>45017</c:v>
                      </c:pt>
                      <c:pt idx="290">
                        <c:v>45047</c:v>
                      </c:pt>
                      <c:pt idx="291">
                        <c:v>45078</c:v>
                      </c:pt>
                      <c:pt idx="292">
                        <c:v>45108</c:v>
                      </c:pt>
                      <c:pt idx="293">
                        <c:v>45139</c:v>
                      </c:pt>
                      <c:pt idx="294">
                        <c:v>45170</c:v>
                      </c:pt>
                      <c:pt idx="295">
                        <c:v>45200</c:v>
                      </c:pt>
                      <c:pt idx="296">
                        <c:v>45231</c:v>
                      </c:pt>
                      <c:pt idx="297">
                        <c:v>45261</c:v>
                      </c:pt>
                      <c:pt idx="298">
                        <c:v>45292</c:v>
                      </c:pt>
                      <c:pt idx="299">
                        <c:v>45323</c:v>
                      </c:pt>
                      <c:pt idx="300">
                        <c:v>45352</c:v>
                      </c:pt>
                      <c:pt idx="301">
                        <c:v>45383</c:v>
                      </c:pt>
                      <c:pt idx="302">
                        <c:v>45413</c:v>
                      </c:pt>
                      <c:pt idx="303">
                        <c:v>45444</c:v>
                      </c:pt>
                      <c:pt idx="304">
                        <c:v>45474</c:v>
                      </c:pt>
                      <c:pt idx="305">
                        <c:v>45505</c:v>
                      </c:pt>
                      <c:pt idx="306">
                        <c:v>45536</c:v>
                      </c:pt>
                      <c:pt idx="307">
                        <c:v>45566</c:v>
                      </c:pt>
                      <c:pt idx="308">
                        <c:v>45597</c:v>
                      </c:pt>
                      <c:pt idx="309">
                        <c:v>45627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'Dados Mensais'!$AI$240:$AI$842</c15:sqref>
                        </c15:formulaRef>
                      </c:ext>
                    </c:extLst>
                    <c:numCache>
                      <c:formatCode>General</c:formatCode>
                      <c:ptCount val="603"/>
                      <c:pt idx="264" formatCode="0.00">
                        <c:v>2.75</c:v>
                      </c:pt>
                      <c:pt idx="265" formatCode="0.00">
                        <c:v>2.75</c:v>
                      </c:pt>
                      <c:pt idx="266" formatCode="0.00">
                        <c:v>3.5000000000000004</c:v>
                      </c:pt>
                      <c:pt idx="267" formatCode="0.00">
                        <c:v>4.25</c:v>
                      </c:pt>
                      <c:pt idx="268" formatCode="0.00">
                        <c:v>4.25</c:v>
                      </c:pt>
                      <c:pt idx="269" formatCode="0.00">
                        <c:v>5.25</c:v>
                      </c:pt>
                      <c:pt idx="270" formatCode="0.00">
                        <c:v>6.25</c:v>
                      </c:pt>
                      <c:pt idx="271" formatCode="0.00">
                        <c:v>7.2499999999999991</c:v>
                      </c:pt>
                      <c:pt idx="272" formatCode="0.00">
                        <c:v>7.2499999999999991</c:v>
                      </c:pt>
                      <c:pt idx="273" formatCode="0.00">
                        <c:v>8.25</c:v>
                      </c:pt>
                      <c:pt idx="274" formatCode="0.00">
                        <c:v>8.25</c:v>
                      </c:pt>
                      <c:pt idx="275" formatCode="0.00">
                        <c:v>9</c:v>
                      </c:pt>
                      <c:pt idx="276" formatCode="0.00">
                        <c:v>9</c:v>
                      </c:pt>
                      <c:pt idx="277" formatCode="0.00">
                        <c:v>9</c:v>
                      </c:pt>
                      <c:pt idx="278" formatCode="0.00">
                        <c:v>9</c:v>
                      </c:pt>
                      <c:pt idx="279" formatCode="0.00">
                        <c:v>9</c:v>
                      </c:pt>
                      <c:pt idx="280" formatCode="0.00">
                        <c:v>9</c:v>
                      </c:pt>
                      <c:pt idx="281" formatCode="0.00">
                        <c:v>9</c:v>
                      </c:pt>
                      <c:pt idx="282" formatCode="0.00">
                        <c:v>9</c:v>
                      </c:pt>
                      <c:pt idx="283" formatCode="0.00">
                        <c:v>8.75</c:v>
                      </c:pt>
                      <c:pt idx="284" formatCode="0.00">
                        <c:v>8.75</c:v>
                      </c:pt>
                      <c:pt idx="285" formatCode="0.00">
                        <c:v>8.5</c:v>
                      </c:pt>
                      <c:pt idx="286" formatCode="0.00">
                        <c:v>8.25</c:v>
                      </c:pt>
                      <c:pt idx="287" formatCode="0.00">
                        <c:v>8.25</c:v>
                      </c:pt>
                      <c:pt idx="288" formatCode="0.00">
                        <c:v>8</c:v>
                      </c:pt>
                      <c:pt idx="289" formatCode="0.00">
                        <c:v>7.75</c:v>
                      </c:pt>
                      <c:pt idx="290" formatCode="0.00">
                        <c:v>7.5</c:v>
                      </c:pt>
                      <c:pt idx="291" formatCode="0.00">
                        <c:v>7.5</c:v>
                      </c:pt>
                      <c:pt idx="292" formatCode="0.00">
                        <c:v>7.2499999999999991</c:v>
                      </c:pt>
                      <c:pt idx="293" formatCode="0.00">
                        <c:v>7.0000000000000009</c:v>
                      </c:pt>
                      <c:pt idx="294" formatCode="0.00">
                        <c:v>6.75</c:v>
                      </c:pt>
                      <c:pt idx="295" formatCode="0.00">
                        <c:v>6.75</c:v>
                      </c:pt>
                      <c:pt idx="296" formatCode="0.00">
                        <c:v>6.5</c:v>
                      </c:pt>
                      <c:pt idx="297" formatCode="0.00">
                        <c:v>6.5</c:v>
                      </c:pt>
                      <c:pt idx="298" formatCode="0.00">
                        <c:v>6.5</c:v>
                      </c:pt>
                      <c:pt idx="299" formatCode="0.00">
                        <c:v>6.5</c:v>
                      </c:pt>
                      <c:pt idx="300" formatCode="0.00">
                        <c:v>6.5</c:v>
                      </c:pt>
                      <c:pt idx="301" formatCode="0.00">
                        <c:v>6.5</c:v>
                      </c:pt>
                      <c:pt idx="302" formatCode="0.00">
                        <c:v>6.5</c:v>
                      </c:pt>
                      <c:pt idx="303" formatCode="0.00">
                        <c:v>6.5</c:v>
                      </c:pt>
                      <c:pt idx="304" formatCode="0.00">
                        <c:v>6.5</c:v>
                      </c:pt>
                      <c:pt idx="305" formatCode="0.00">
                        <c:v>6.5</c:v>
                      </c:pt>
                      <c:pt idx="306" formatCode="0.00">
                        <c:v>6.5</c:v>
                      </c:pt>
                      <c:pt idx="307" formatCode="0.00">
                        <c:v>6.5</c:v>
                      </c:pt>
                      <c:pt idx="308" formatCode="0.00">
                        <c:v>6.5</c:v>
                      </c:pt>
                      <c:pt idx="309" formatCode="0.00">
                        <c:v>6.5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4E-6FDD-4EED-A33F-7FC2960098A8}"/>
                  </c:ext>
                </c:extLst>
              </c15:ser>
            </c15:filteredLineSeries>
            <c15:filteredLineSeries>
              <c15:ser>
                <c:idx val="3"/>
                <c:order val="13"/>
                <c:tx>
                  <c:v> Realizado</c:v>
                </c:tx>
                <c:spPr>
                  <a:ln w="28575" cap="rnd">
                    <a:solidFill>
                      <a:schemeClr val="accent4"/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'Dados Mensais'!$A$240:$A$842</c15:sqref>
                        </c15:formulaRef>
                      </c:ext>
                    </c:extLst>
                    <c:numCache>
                      <c:formatCode>mmm\-yy</c:formatCode>
                      <c:ptCount val="603"/>
                      <c:pt idx="0">
                        <c:v>36220</c:v>
                      </c:pt>
                      <c:pt idx="1">
                        <c:v>36251</c:v>
                      </c:pt>
                      <c:pt idx="2">
                        <c:v>36281</c:v>
                      </c:pt>
                      <c:pt idx="3">
                        <c:v>36312</c:v>
                      </c:pt>
                      <c:pt idx="4">
                        <c:v>36342</c:v>
                      </c:pt>
                      <c:pt idx="5">
                        <c:v>36373</c:v>
                      </c:pt>
                      <c:pt idx="6">
                        <c:v>36404</c:v>
                      </c:pt>
                      <c:pt idx="7">
                        <c:v>36434</c:v>
                      </c:pt>
                      <c:pt idx="8">
                        <c:v>36465</c:v>
                      </c:pt>
                      <c:pt idx="9">
                        <c:v>36495</c:v>
                      </c:pt>
                      <c:pt idx="10">
                        <c:v>36526</c:v>
                      </c:pt>
                      <c:pt idx="11">
                        <c:v>36557</c:v>
                      </c:pt>
                      <c:pt idx="12">
                        <c:v>36586</c:v>
                      </c:pt>
                      <c:pt idx="13">
                        <c:v>36617</c:v>
                      </c:pt>
                      <c:pt idx="14">
                        <c:v>36647</c:v>
                      </c:pt>
                      <c:pt idx="15">
                        <c:v>36678</c:v>
                      </c:pt>
                      <c:pt idx="16">
                        <c:v>36708</c:v>
                      </c:pt>
                      <c:pt idx="17">
                        <c:v>36739</c:v>
                      </c:pt>
                      <c:pt idx="18">
                        <c:v>36770</c:v>
                      </c:pt>
                      <c:pt idx="19">
                        <c:v>36800</c:v>
                      </c:pt>
                      <c:pt idx="20">
                        <c:v>36831</c:v>
                      </c:pt>
                      <c:pt idx="21">
                        <c:v>36861</c:v>
                      </c:pt>
                      <c:pt idx="22">
                        <c:v>36892</c:v>
                      </c:pt>
                      <c:pt idx="23">
                        <c:v>36923</c:v>
                      </c:pt>
                      <c:pt idx="24">
                        <c:v>36951</c:v>
                      </c:pt>
                      <c:pt idx="25">
                        <c:v>36982</c:v>
                      </c:pt>
                      <c:pt idx="26">
                        <c:v>37012</c:v>
                      </c:pt>
                      <c:pt idx="27">
                        <c:v>37043</c:v>
                      </c:pt>
                      <c:pt idx="28">
                        <c:v>37073</c:v>
                      </c:pt>
                      <c:pt idx="29">
                        <c:v>37104</c:v>
                      </c:pt>
                      <c:pt idx="30">
                        <c:v>37135</c:v>
                      </c:pt>
                      <c:pt idx="31">
                        <c:v>37165</c:v>
                      </c:pt>
                      <c:pt idx="32">
                        <c:v>37196</c:v>
                      </c:pt>
                      <c:pt idx="33">
                        <c:v>37226</c:v>
                      </c:pt>
                      <c:pt idx="34">
                        <c:v>37257</c:v>
                      </c:pt>
                      <c:pt idx="35">
                        <c:v>37288</c:v>
                      </c:pt>
                      <c:pt idx="36">
                        <c:v>37316</c:v>
                      </c:pt>
                      <c:pt idx="37">
                        <c:v>37347</c:v>
                      </c:pt>
                      <c:pt idx="38">
                        <c:v>37377</c:v>
                      </c:pt>
                      <c:pt idx="39">
                        <c:v>37408</c:v>
                      </c:pt>
                      <c:pt idx="40">
                        <c:v>37438</c:v>
                      </c:pt>
                      <c:pt idx="41">
                        <c:v>37469</c:v>
                      </c:pt>
                      <c:pt idx="42">
                        <c:v>37500</c:v>
                      </c:pt>
                      <c:pt idx="43">
                        <c:v>37530</c:v>
                      </c:pt>
                      <c:pt idx="44">
                        <c:v>37561</c:v>
                      </c:pt>
                      <c:pt idx="45">
                        <c:v>37591</c:v>
                      </c:pt>
                      <c:pt idx="46">
                        <c:v>37622</c:v>
                      </c:pt>
                      <c:pt idx="47">
                        <c:v>37653</c:v>
                      </c:pt>
                      <c:pt idx="48">
                        <c:v>37681</c:v>
                      </c:pt>
                      <c:pt idx="49">
                        <c:v>37712</c:v>
                      </c:pt>
                      <c:pt idx="50">
                        <c:v>37742</c:v>
                      </c:pt>
                      <c:pt idx="51">
                        <c:v>37773</c:v>
                      </c:pt>
                      <c:pt idx="52">
                        <c:v>37803</c:v>
                      </c:pt>
                      <c:pt idx="53">
                        <c:v>37834</c:v>
                      </c:pt>
                      <c:pt idx="54">
                        <c:v>37865</c:v>
                      </c:pt>
                      <c:pt idx="55">
                        <c:v>37895</c:v>
                      </c:pt>
                      <c:pt idx="56">
                        <c:v>37926</c:v>
                      </c:pt>
                      <c:pt idx="57">
                        <c:v>37956</c:v>
                      </c:pt>
                      <c:pt idx="58">
                        <c:v>37987</c:v>
                      </c:pt>
                      <c:pt idx="59">
                        <c:v>38018</c:v>
                      </c:pt>
                      <c:pt idx="60">
                        <c:v>38047</c:v>
                      </c:pt>
                      <c:pt idx="61">
                        <c:v>38078</c:v>
                      </c:pt>
                      <c:pt idx="62">
                        <c:v>38108</c:v>
                      </c:pt>
                      <c:pt idx="63">
                        <c:v>38139</c:v>
                      </c:pt>
                      <c:pt idx="64">
                        <c:v>38169</c:v>
                      </c:pt>
                      <c:pt idx="65">
                        <c:v>38200</c:v>
                      </c:pt>
                      <c:pt idx="66">
                        <c:v>38231</c:v>
                      </c:pt>
                      <c:pt idx="67">
                        <c:v>38261</c:v>
                      </c:pt>
                      <c:pt idx="68">
                        <c:v>38292</c:v>
                      </c:pt>
                      <c:pt idx="69">
                        <c:v>38322</c:v>
                      </c:pt>
                      <c:pt idx="70">
                        <c:v>38353</c:v>
                      </c:pt>
                      <c:pt idx="71">
                        <c:v>38384</c:v>
                      </c:pt>
                      <c:pt idx="72">
                        <c:v>38412</c:v>
                      </c:pt>
                      <c:pt idx="73">
                        <c:v>38443</c:v>
                      </c:pt>
                      <c:pt idx="74">
                        <c:v>38473</c:v>
                      </c:pt>
                      <c:pt idx="75">
                        <c:v>38504</c:v>
                      </c:pt>
                      <c:pt idx="76">
                        <c:v>38534</c:v>
                      </c:pt>
                      <c:pt idx="77">
                        <c:v>38565</c:v>
                      </c:pt>
                      <c:pt idx="78">
                        <c:v>38596</c:v>
                      </c:pt>
                      <c:pt idx="79">
                        <c:v>38626</c:v>
                      </c:pt>
                      <c:pt idx="80">
                        <c:v>38657</c:v>
                      </c:pt>
                      <c:pt idx="81">
                        <c:v>38687</c:v>
                      </c:pt>
                      <c:pt idx="82">
                        <c:v>38718</c:v>
                      </c:pt>
                      <c:pt idx="83">
                        <c:v>38749</c:v>
                      </c:pt>
                      <c:pt idx="84">
                        <c:v>38777</c:v>
                      </c:pt>
                      <c:pt idx="85">
                        <c:v>38808</c:v>
                      </c:pt>
                      <c:pt idx="86">
                        <c:v>38838</c:v>
                      </c:pt>
                      <c:pt idx="87">
                        <c:v>38869</c:v>
                      </c:pt>
                      <c:pt idx="88">
                        <c:v>38899</c:v>
                      </c:pt>
                      <c:pt idx="89">
                        <c:v>38930</c:v>
                      </c:pt>
                      <c:pt idx="90">
                        <c:v>38961</c:v>
                      </c:pt>
                      <c:pt idx="91">
                        <c:v>38991</c:v>
                      </c:pt>
                      <c:pt idx="92">
                        <c:v>39022</c:v>
                      </c:pt>
                      <c:pt idx="93">
                        <c:v>39052</c:v>
                      </c:pt>
                      <c:pt idx="94">
                        <c:v>39083</c:v>
                      </c:pt>
                      <c:pt idx="95">
                        <c:v>39114</c:v>
                      </c:pt>
                      <c:pt idx="96">
                        <c:v>39142</c:v>
                      </c:pt>
                      <c:pt idx="97">
                        <c:v>39173</c:v>
                      </c:pt>
                      <c:pt idx="98">
                        <c:v>39203</c:v>
                      </c:pt>
                      <c:pt idx="99">
                        <c:v>39234</c:v>
                      </c:pt>
                      <c:pt idx="100">
                        <c:v>39264</c:v>
                      </c:pt>
                      <c:pt idx="101">
                        <c:v>39295</c:v>
                      </c:pt>
                      <c:pt idx="102">
                        <c:v>39326</c:v>
                      </c:pt>
                      <c:pt idx="103">
                        <c:v>39356</c:v>
                      </c:pt>
                      <c:pt idx="104">
                        <c:v>39387</c:v>
                      </c:pt>
                      <c:pt idx="105">
                        <c:v>39417</c:v>
                      </c:pt>
                      <c:pt idx="106">
                        <c:v>39448</c:v>
                      </c:pt>
                      <c:pt idx="107">
                        <c:v>39479</c:v>
                      </c:pt>
                      <c:pt idx="108">
                        <c:v>39508</c:v>
                      </c:pt>
                      <c:pt idx="109">
                        <c:v>39539</c:v>
                      </c:pt>
                      <c:pt idx="110">
                        <c:v>39569</c:v>
                      </c:pt>
                      <c:pt idx="111">
                        <c:v>39600</c:v>
                      </c:pt>
                      <c:pt idx="112">
                        <c:v>39630</c:v>
                      </c:pt>
                      <c:pt idx="113">
                        <c:v>39661</c:v>
                      </c:pt>
                      <c:pt idx="114">
                        <c:v>39692</c:v>
                      </c:pt>
                      <c:pt idx="115">
                        <c:v>39722</c:v>
                      </c:pt>
                      <c:pt idx="116">
                        <c:v>39753</c:v>
                      </c:pt>
                      <c:pt idx="117">
                        <c:v>39783</c:v>
                      </c:pt>
                      <c:pt idx="118">
                        <c:v>39814</c:v>
                      </c:pt>
                      <c:pt idx="119">
                        <c:v>39845</c:v>
                      </c:pt>
                      <c:pt idx="120">
                        <c:v>39873</c:v>
                      </c:pt>
                      <c:pt idx="121">
                        <c:v>39904</c:v>
                      </c:pt>
                      <c:pt idx="122">
                        <c:v>39934</c:v>
                      </c:pt>
                      <c:pt idx="123">
                        <c:v>39965</c:v>
                      </c:pt>
                      <c:pt idx="124">
                        <c:v>39995</c:v>
                      </c:pt>
                      <c:pt idx="125">
                        <c:v>40026</c:v>
                      </c:pt>
                      <c:pt idx="126">
                        <c:v>40057</c:v>
                      </c:pt>
                      <c:pt idx="127">
                        <c:v>40087</c:v>
                      </c:pt>
                      <c:pt idx="128">
                        <c:v>40118</c:v>
                      </c:pt>
                      <c:pt idx="129">
                        <c:v>40148</c:v>
                      </c:pt>
                      <c:pt idx="130">
                        <c:v>40179</c:v>
                      </c:pt>
                      <c:pt idx="131">
                        <c:v>40210</c:v>
                      </c:pt>
                      <c:pt idx="132">
                        <c:v>40238</c:v>
                      </c:pt>
                      <c:pt idx="133">
                        <c:v>40269</c:v>
                      </c:pt>
                      <c:pt idx="134">
                        <c:v>40299</c:v>
                      </c:pt>
                      <c:pt idx="135">
                        <c:v>40330</c:v>
                      </c:pt>
                      <c:pt idx="136">
                        <c:v>40360</c:v>
                      </c:pt>
                      <c:pt idx="137">
                        <c:v>40391</c:v>
                      </c:pt>
                      <c:pt idx="138">
                        <c:v>40422</c:v>
                      </c:pt>
                      <c:pt idx="139">
                        <c:v>40452</c:v>
                      </c:pt>
                      <c:pt idx="140">
                        <c:v>40483</c:v>
                      </c:pt>
                      <c:pt idx="141">
                        <c:v>40513</c:v>
                      </c:pt>
                      <c:pt idx="142">
                        <c:v>40544</c:v>
                      </c:pt>
                      <c:pt idx="143">
                        <c:v>40575</c:v>
                      </c:pt>
                      <c:pt idx="144">
                        <c:v>40603</c:v>
                      </c:pt>
                      <c:pt idx="145">
                        <c:v>40634</c:v>
                      </c:pt>
                      <c:pt idx="146">
                        <c:v>40664</c:v>
                      </c:pt>
                      <c:pt idx="147">
                        <c:v>40695</c:v>
                      </c:pt>
                      <c:pt idx="148">
                        <c:v>40725</c:v>
                      </c:pt>
                      <c:pt idx="149">
                        <c:v>40756</c:v>
                      </c:pt>
                      <c:pt idx="150">
                        <c:v>40787</c:v>
                      </c:pt>
                      <c:pt idx="151">
                        <c:v>40817</c:v>
                      </c:pt>
                      <c:pt idx="152">
                        <c:v>40848</c:v>
                      </c:pt>
                      <c:pt idx="153">
                        <c:v>40878</c:v>
                      </c:pt>
                      <c:pt idx="154">
                        <c:v>40909</c:v>
                      </c:pt>
                      <c:pt idx="155">
                        <c:v>40940</c:v>
                      </c:pt>
                      <c:pt idx="156">
                        <c:v>40969</c:v>
                      </c:pt>
                      <c:pt idx="157">
                        <c:v>41000</c:v>
                      </c:pt>
                      <c:pt idx="158">
                        <c:v>41030</c:v>
                      </c:pt>
                      <c:pt idx="159">
                        <c:v>41061</c:v>
                      </c:pt>
                      <c:pt idx="160">
                        <c:v>41091</c:v>
                      </c:pt>
                      <c:pt idx="161">
                        <c:v>41122</c:v>
                      </c:pt>
                      <c:pt idx="162">
                        <c:v>41153</c:v>
                      </c:pt>
                      <c:pt idx="163">
                        <c:v>41183</c:v>
                      </c:pt>
                      <c:pt idx="164">
                        <c:v>41214</c:v>
                      </c:pt>
                      <c:pt idx="165">
                        <c:v>41244</c:v>
                      </c:pt>
                      <c:pt idx="166">
                        <c:v>41275</c:v>
                      </c:pt>
                      <c:pt idx="167">
                        <c:v>41306</c:v>
                      </c:pt>
                      <c:pt idx="168">
                        <c:v>41334</c:v>
                      </c:pt>
                      <c:pt idx="169">
                        <c:v>41365</c:v>
                      </c:pt>
                      <c:pt idx="170">
                        <c:v>41395</c:v>
                      </c:pt>
                      <c:pt idx="171">
                        <c:v>41426</c:v>
                      </c:pt>
                      <c:pt idx="172">
                        <c:v>41456</c:v>
                      </c:pt>
                      <c:pt idx="173">
                        <c:v>41487</c:v>
                      </c:pt>
                      <c:pt idx="174">
                        <c:v>41518</c:v>
                      </c:pt>
                      <c:pt idx="175">
                        <c:v>41548</c:v>
                      </c:pt>
                      <c:pt idx="176">
                        <c:v>41579</c:v>
                      </c:pt>
                      <c:pt idx="177">
                        <c:v>41609</c:v>
                      </c:pt>
                      <c:pt idx="178">
                        <c:v>41640</c:v>
                      </c:pt>
                      <c:pt idx="179">
                        <c:v>41671</c:v>
                      </c:pt>
                      <c:pt idx="180">
                        <c:v>41699</c:v>
                      </c:pt>
                      <c:pt idx="181">
                        <c:v>41730</c:v>
                      </c:pt>
                      <c:pt idx="182">
                        <c:v>41760</c:v>
                      </c:pt>
                      <c:pt idx="183">
                        <c:v>41791</c:v>
                      </c:pt>
                      <c:pt idx="184">
                        <c:v>41821</c:v>
                      </c:pt>
                      <c:pt idx="185">
                        <c:v>41852</c:v>
                      </c:pt>
                      <c:pt idx="186">
                        <c:v>41883</c:v>
                      </c:pt>
                      <c:pt idx="187">
                        <c:v>41913</c:v>
                      </c:pt>
                      <c:pt idx="188">
                        <c:v>41944</c:v>
                      </c:pt>
                      <c:pt idx="189">
                        <c:v>41974</c:v>
                      </c:pt>
                      <c:pt idx="190">
                        <c:v>42005</c:v>
                      </c:pt>
                      <c:pt idx="191">
                        <c:v>42036</c:v>
                      </c:pt>
                      <c:pt idx="192">
                        <c:v>42064</c:v>
                      </c:pt>
                      <c:pt idx="193">
                        <c:v>42095</c:v>
                      </c:pt>
                      <c:pt idx="194">
                        <c:v>42125</c:v>
                      </c:pt>
                      <c:pt idx="195">
                        <c:v>42156</c:v>
                      </c:pt>
                      <c:pt idx="196">
                        <c:v>42186</c:v>
                      </c:pt>
                      <c:pt idx="197">
                        <c:v>42217</c:v>
                      </c:pt>
                      <c:pt idx="198">
                        <c:v>42248</c:v>
                      </c:pt>
                      <c:pt idx="199">
                        <c:v>42278</c:v>
                      </c:pt>
                      <c:pt idx="200">
                        <c:v>42309</c:v>
                      </c:pt>
                      <c:pt idx="201">
                        <c:v>42339</c:v>
                      </c:pt>
                      <c:pt idx="202">
                        <c:v>42370</c:v>
                      </c:pt>
                      <c:pt idx="203">
                        <c:v>42401</c:v>
                      </c:pt>
                      <c:pt idx="204">
                        <c:v>42430</c:v>
                      </c:pt>
                      <c:pt idx="205">
                        <c:v>42461</c:v>
                      </c:pt>
                      <c:pt idx="206">
                        <c:v>42491</c:v>
                      </c:pt>
                      <c:pt idx="207">
                        <c:v>42522</c:v>
                      </c:pt>
                      <c:pt idx="208">
                        <c:v>42552</c:v>
                      </c:pt>
                      <c:pt idx="209">
                        <c:v>42583</c:v>
                      </c:pt>
                      <c:pt idx="210">
                        <c:v>42614</c:v>
                      </c:pt>
                      <c:pt idx="211">
                        <c:v>42644</c:v>
                      </c:pt>
                      <c:pt idx="212">
                        <c:v>42675</c:v>
                      </c:pt>
                      <c:pt idx="213">
                        <c:v>42705</c:v>
                      </c:pt>
                      <c:pt idx="214">
                        <c:v>42736</c:v>
                      </c:pt>
                      <c:pt idx="215">
                        <c:v>42767</c:v>
                      </c:pt>
                      <c:pt idx="216">
                        <c:v>42795</c:v>
                      </c:pt>
                      <c:pt idx="217">
                        <c:v>42826</c:v>
                      </c:pt>
                      <c:pt idx="218">
                        <c:v>42856</c:v>
                      </c:pt>
                      <c:pt idx="219">
                        <c:v>42887</c:v>
                      </c:pt>
                      <c:pt idx="220">
                        <c:v>42917</c:v>
                      </c:pt>
                      <c:pt idx="221">
                        <c:v>42948</c:v>
                      </c:pt>
                      <c:pt idx="222">
                        <c:v>42979</c:v>
                      </c:pt>
                      <c:pt idx="223">
                        <c:v>43009</c:v>
                      </c:pt>
                      <c:pt idx="224">
                        <c:v>43040</c:v>
                      </c:pt>
                      <c:pt idx="225">
                        <c:v>43070</c:v>
                      </c:pt>
                      <c:pt idx="226">
                        <c:v>43101</c:v>
                      </c:pt>
                      <c:pt idx="227">
                        <c:v>43132</c:v>
                      </c:pt>
                      <c:pt idx="228">
                        <c:v>43160</c:v>
                      </c:pt>
                      <c:pt idx="229">
                        <c:v>43191</c:v>
                      </c:pt>
                      <c:pt idx="230">
                        <c:v>43221</c:v>
                      </c:pt>
                      <c:pt idx="231">
                        <c:v>43252</c:v>
                      </c:pt>
                      <c:pt idx="232">
                        <c:v>43282</c:v>
                      </c:pt>
                      <c:pt idx="233">
                        <c:v>43313</c:v>
                      </c:pt>
                      <c:pt idx="234">
                        <c:v>43344</c:v>
                      </c:pt>
                      <c:pt idx="235">
                        <c:v>43374</c:v>
                      </c:pt>
                      <c:pt idx="236">
                        <c:v>43405</c:v>
                      </c:pt>
                      <c:pt idx="237">
                        <c:v>43435</c:v>
                      </c:pt>
                      <c:pt idx="238">
                        <c:v>43466</c:v>
                      </c:pt>
                      <c:pt idx="239">
                        <c:v>43497</c:v>
                      </c:pt>
                      <c:pt idx="240">
                        <c:v>43525</c:v>
                      </c:pt>
                      <c:pt idx="241">
                        <c:v>43556</c:v>
                      </c:pt>
                      <c:pt idx="242">
                        <c:v>43586</c:v>
                      </c:pt>
                      <c:pt idx="243">
                        <c:v>43617</c:v>
                      </c:pt>
                      <c:pt idx="244">
                        <c:v>43647</c:v>
                      </c:pt>
                      <c:pt idx="245">
                        <c:v>43678</c:v>
                      </c:pt>
                      <c:pt idx="246">
                        <c:v>43709</c:v>
                      </c:pt>
                      <c:pt idx="247">
                        <c:v>43739</c:v>
                      </c:pt>
                      <c:pt idx="248">
                        <c:v>43770</c:v>
                      </c:pt>
                      <c:pt idx="249">
                        <c:v>43800</c:v>
                      </c:pt>
                      <c:pt idx="250">
                        <c:v>43831</c:v>
                      </c:pt>
                      <c:pt idx="251">
                        <c:v>43862</c:v>
                      </c:pt>
                      <c:pt idx="252">
                        <c:v>43891</c:v>
                      </c:pt>
                      <c:pt idx="253">
                        <c:v>43922</c:v>
                      </c:pt>
                      <c:pt idx="254">
                        <c:v>43952</c:v>
                      </c:pt>
                      <c:pt idx="255">
                        <c:v>43983</c:v>
                      </c:pt>
                      <c:pt idx="256">
                        <c:v>44013</c:v>
                      </c:pt>
                      <c:pt idx="257">
                        <c:v>44044</c:v>
                      </c:pt>
                      <c:pt idx="258">
                        <c:v>44075</c:v>
                      </c:pt>
                      <c:pt idx="259">
                        <c:v>44105</c:v>
                      </c:pt>
                      <c:pt idx="260">
                        <c:v>44136</c:v>
                      </c:pt>
                      <c:pt idx="261">
                        <c:v>44166</c:v>
                      </c:pt>
                      <c:pt idx="262">
                        <c:v>44197</c:v>
                      </c:pt>
                      <c:pt idx="263">
                        <c:v>44228</c:v>
                      </c:pt>
                      <c:pt idx="264">
                        <c:v>44256</c:v>
                      </c:pt>
                      <c:pt idx="265">
                        <c:v>44287</c:v>
                      </c:pt>
                      <c:pt idx="266">
                        <c:v>44317</c:v>
                      </c:pt>
                      <c:pt idx="267">
                        <c:v>44348</c:v>
                      </c:pt>
                      <c:pt idx="268">
                        <c:v>44378</c:v>
                      </c:pt>
                      <c:pt idx="269">
                        <c:v>44409</c:v>
                      </c:pt>
                      <c:pt idx="270">
                        <c:v>44440</c:v>
                      </c:pt>
                      <c:pt idx="271">
                        <c:v>44470</c:v>
                      </c:pt>
                      <c:pt idx="272">
                        <c:v>44501</c:v>
                      </c:pt>
                      <c:pt idx="273">
                        <c:v>44531</c:v>
                      </c:pt>
                      <c:pt idx="274">
                        <c:v>44562</c:v>
                      </c:pt>
                      <c:pt idx="275">
                        <c:v>44593</c:v>
                      </c:pt>
                      <c:pt idx="276">
                        <c:v>44621</c:v>
                      </c:pt>
                      <c:pt idx="277">
                        <c:v>44652</c:v>
                      </c:pt>
                      <c:pt idx="278">
                        <c:v>44682</c:v>
                      </c:pt>
                      <c:pt idx="279">
                        <c:v>44713</c:v>
                      </c:pt>
                      <c:pt idx="280">
                        <c:v>44743</c:v>
                      </c:pt>
                      <c:pt idx="281">
                        <c:v>44774</c:v>
                      </c:pt>
                      <c:pt idx="282">
                        <c:v>44805</c:v>
                      </c:pt>
                      <c:pt idx="283">
                        <c:v>44835</c:v>
                      </c:pt>
                      <c:pt idx="284">
                        <c:v>44866</c:v>
                      </c:pt>
                      <c:pt idx="285">
                        <c:v>44896</c:v>
                      </c:pt>
                      <c:pt idx="286">
                        <c:v>44927</c:v>
                      </c:pt>
                      <c:pt idx="287">
                        <c:v>44958</c:v>
                      </c:pt>
                      <c:pt idx="288">
                        <c:v>44986</c:v>
                      </c:pt>
                      <c:pt idx="289">
                        <c:v>45017</c:v>
                      </c:pt>
                      <c:pt idx="290">
                        <c:v>45047</c:v>
                      </c:pt>
                      <c:pt idx="291">
                        <c:v>45078</c:v>
                      </c:pt>
                      <c:pt idx="292">
                        <c:v>45108</c:v>
                      </c:pt>
                      <c:pt idx="293">
                        <c:v>45139</c:v>
                      </c:pt>
                      <c:pt idx="294">
                        <c:v>45170</c:v>
                      </c:pt>
                      <c:pt idx="295">
                        <c:v>45200</c:v>
                      </c:pt>
                      <c:pt idx="296">
                        <c:v>45231</c:v>
                      </c:pt>
                      <c:pt idx="297">
                        <c:v>45261</c:v>
                      </c:pt>
                      <c:pt idx="298">
                        <c:v>45292</c:v>
                      </c:pt>
                      <c:pt idx="299">
                        <c:v>45323</c:v>
                      </c:pt>
                      <c:pt idx="300">
                        <c:v>45352</c:v>
                      </c:pt>
                      <c:pt idx="301">
                        <c:v>45383</c:v>
                      </c:pt>
                      <c:pt idx="302">
                        <c:v>45413</c:v>
                      </c:pt>
                      <c:pt idx="303">
                        <c:v>45444</c:v>
                      </c:pt>
                      <c:pt idx="304">
                        <c:v>45474</c:v>
                      </c:pt>
                      <c:pt idx="305">
                        <c:v>45505</c:v>
                      </c:pt>
                      <c:pt idx="306">
                        <c:v>45536</c:v>
                      </c:pt>
                      <c:pt idx="307">
                        <c:v>45566</c:v>
                      </c:pt>
                      <c:pt idx="308">
                        <c:v>45597</c:v>
                      </c:pt>
                      <c:pt idx="309">
                        <c:v>45627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'Dados Mensais'!$AH$240:$AH$842</c15:sqref>
                        </c15:formulaRef>
                      </c:ext>
                    </c:extLst>
                    <c:numCache>
                      <c:formatCode>0.00</c:formatCode>
                      <c:ptCount val="603"/>
                      <c:pt idx="0">
                        <c:v>45</c:v>
                      </c:pt>
                      <c:pt idx="1">
                        <c:v>23.5</c:v>
                      </c:pt>
                      <c:pt idx="2">
                        <c:v>22</c:v>
                      </c:pt>
                      <c:pt idx="3">
                        <c:v>21</c:v>
                      </c:pt>
                      <c:pt idx="4">
                        <c:v>19.5</c:v>
                      </c:pt>
                      <c:pt idx="5">
                        <c:v>19.5</c:v>
                      </c:pt>
                      <c:pt idx="6">
                        <c:v>19.5</c:v>
                      </c:pt>
                      <c:pt idx="7">
                        <c:v>19</c:v>
                      </c:pt>
                      <c:pt idx="8">
                        <c:v>19</c:v>
                      </c:pt>
                      <c:pt idx="9">
                        <c:v>19</c:v>
                      </c:pt>
                      <c:pt idx="10">
                        <c:v>19</c:v>
                      </c:pt>
                      <c:pt idx="11">
                        <c:v>19</c:v>
                      </c:pt>
                      <c:pt idx="12">
                        <c:v>19</c:v>
                      </c:pt>
                      <c:pt idx="13">
                        <c:v>18.5</c:v>
                      </c:pt>
                      <c:pt idx="14">
                        <c:v>18.5</c:v>
                      </c:pt>
                      <c:pt idx="15">
                        <c:v>17.5</c:v>
                      </c:pt>
                      <c:pt idx="16">
                        <c:v>16.5</c:v>
                      </c:pt>
                      <c:pt idx="17">
                        <c:v>16.5</c:v>
                      </c:pt>
                      <c:pt idx="18">
                        <c:v>16.5</c:v>
                      </c:pt>
                      <c:pt idx="19">
                        <c:v>16.5</c:v>
                      </c:pt>
                      <c:pt idx="20">
                        <c:v>16.5</c:v>
                      </c:pt>
                      <c:pt idx="21">
                        <c:v>15.75</c:v>
                      </c:pt>
                      <c:pt idx="22">
                        <c:v>15.25</c:v>
                      </c:pt>
                      <c:pt idx="23">
                        <c:v>15.25</c:v>
                      </c:pt>
                      <c:pt idx="24">
                        <c:v>15.75</c:v>
                      </c:pt>
                      <c:pt idx="25">
                        <c:v>16.25</c:v>
                      </c:pt>
                      <c:pt idx="26">
                        <c:v>16.75</c:v>
                      </c:pt>
                      <c:pt idx="27">
                        <c:v>18.25</c:v>
                      </c:pt>
                      <c:pt idx="28">
                        <c:v>19</c:v>
                      </c:pt>
                      <c:pt idx="29">
                        <c:v>19</c:v>
                      </c:pt>
                      <c:pt idx="30">
                        <c:v>19</c:v>
                      </c:pt>
                      <c:pt idx="31">
                        <c:v>19</c:v>
                      </c:pt>
                      <c:pt idx="32">
                        <c:v>19</c:v>
                      </c:pt>
                      <c:pt idx="33">
                        <c:v>19</c:v>
                      </c:pt>
                      <c:pt idx="34">
                        <c:v>19</c:v>
                      </c:pt>
                      <c:pt idx="35">
                        <c:v>18.75</c:v>
                      </c:pt>
                      <c:pt idx="36">
                        <c:v>18.5</c:v>
                      </c:pt>
                      <c:pt idx="37">
                        <c:v>18.5</c:v>
                      </c:pt>
                      <c:pt idx="38">
                        <c:v>18.5</c:v>
                      </c:pt>
                      <c:pt idx="39">
                        <c:v>18.5</c:v>
                      </c:pt>
                      <c:pt idx="40">
                        <c:v>18</c:v>
                      </c:pt>
                      <c:pt idx="41">
                        <c:v>18</c:v>
                      </c:pt>
                      <c:pt idx="42">
                        <c:v>18</c:v>
                      </c:pt>
                      <c:pt idx="43">
                        <c:v>21</c:v>
                      </c:pt>
                      <c:pt idx="44">
                        <c:v>22</c:v>
                      </c:pt>
                      <c:pt idx="45">
                        <c:v>25</c:v>
                      </c:pt>
                      <c:pt idx="46">
                        <c:v>25.5</c:v>
                      </c:pt>
                      <c:pt idx="47">
                        <c:v>26.5</c:v>
                      </c:pt>
                      <c:pt idx="48">
                        <c:v>26.5</c:v>
                      </c:pt>
                      <c:pt idx="49">
                        <c:v>26.5</c:v>
                      </c:pt>
                      <c:pt idx="50">
                        <c:v>26.5</c:v>
                      </c:pt>
                      <c:pt idx="51">
                        <c:v>26</c:v>
                      </c:pt>
                      <c:pt idx="52">
                        <c:v>24.5</c:v>
                      </c:pt>
                      <c:pt idx="53">
                        <c:v>22</c:v>
                      </c:pt>
                      <c:pt idx="54">
                        <c:v>20</c:v>
                      </c:pt>
                      <c:pt idx="55">
                        <c:v>19</c:v>
                      </c:pt>
                      <c:pt idx="56">
                        <c:v>17.5</c:v>
                      </c:pt>
                      <c:pt idx="57">
                        <c:v>16.5</c:v>
                      </c:pt>
                      <c:pt idx="58">
                        <c:v>16.5</c:v>
                      </c:pt>
                      <c:pt idx="59">
                        <c:v>16.5</c:v>
                      </c:pt>
                      <c:pt idx="60">
                        <c:v>16.25</c:v>
                      </c:pt>
                      <c:pt idx="61">
                        <c:v>16</c:v>
                      </c:pt>
                      <c:pt idx="62">
                        <c:v>16</c:v>
                      </c:pt>
                      <c:pt idx="63">
                        <c:v>16</c:v>
                      </c:pt>
                      <c:pt idx="64">
                        <c:v>16</c:v>
                      </c:pt>
                      <c:pt idx="65">
                        <c:v>16</c:v>
                      </c:pt>
                      <c:pt idx="66">
                        <c:v>16.25</c:v>
                      </c:pt>
                      <c:pt idx="67">
                        <c:v>16.75</c:v>
                      </c:pt>
                      <c:pt idx="68">
                        <c:v>17.25</c:v>
                      </c:pt>
                      <c:pt idx="69">
                        <c:v>17.75</c:v>
                      </c:pt>
                      <c:pt idx="70">
                        <c:v>18.25</c:v>
                      </c:pt>
                      <c:pt idx="71">
                        <c:v>18.75</c:v>
                      </c:pt>
                      <c:pt idx="72">
                        <c:v>19.25</c:v>
                      </c:pt>
                      <c:pt idx="73">
                        <c:v>19.5</c:v>
                      </c:pt>
                      <c:pt idx="74">
                        <c:v>19.75</c:v>
                      </c:pt>
                      <c:pt idx="75">
                        <c:v>19.75</c:v>
                      </c:pt>
                      <c:pt idx="76">
                        <c:v>19.75</c:v>
                      </c:pt>
                      <c:pt idx="77">
                        <c:v>19.75</c:v>
                      </c:pt>
                      <c:pt idx="78">
                        <c:v>19.5</c:v>
                      </c:pt>
                      <c:pt idx="79">
                        <c:v>19</c:v>
                      </c:pt>
                      <c:pt idx="80">
                        <c:v>18.5</c:v>
                      </c:pt>
                      <c:pt idx="81">
                        <c:v>18</c:v>
                      </c:pt>
                      <c:pt idx="82">
                        <c:v>17.25</c:v>
                      </c:pt>
                      <c:pt idx="83">
                        <c:v>17.25</c:v>
                      </c:pt>
                      <c:pt idx="84">
                        <c:v>16.5</c:v>
                      </c:pt>
                      <c:pt idx="85">
                        <c:v>15.75</c:v>
                      </c:pt>
                      <c:pt idx="86">
                        <c:v>15.25</c:v>
                      </c:pt>
                      <c:pt idx="87">
                        <c:v>15.25</c:v>
                      </c:pt>
                      <c:pt idx="88">
                        <c:v>14.75</c:v>
                      </c:pt>
                      <c:pt idx="89">
                        <c:v>14.249999999999998</c:v>
                      </c:pt>
                      <c:pt idx="90">
                        <c:v>14.249999999999998</c:v>
                      </c:pt>
                      <c:pt idx="91">
                        <c:v>13.750000000000002</c:v>
                      </c:pt>
                      <c:pt idx="92">
                        <c:v>13.25</c:v>
                      </c:pt>
                      <c:pt idx="93">
                        <c:v>13.25</c:v>
                      </c:pt>
                      <c:pt idx="94">
                        <c:v>13</c:v>
                      </c:pt>
                      <c:pt idx="95">
                        <c:v>13</c:v>
                      </c:pt>
                      <c:pt idx="96">
                        <c:v>12.75</c:v>
                      </c:pt>
                      <c:pt idx="97">
                        <c:v>12.5</c:v>
                      </c:pt>
                      <c:pt idx="98">
                        <c:v>12.5</c:v>
                      </c:pt>
                      <c:pt idx="99">
                        <c:v>12</c:v>
                      </c:pt>
                      <c:pt idx="100">
                        <c:v>11.5</c:v>
                      </c:pt>
                      <c:pt idx="101">
                        <c:v>11.5</c:v>
                      </c:pt>
                      <c:pt idx="102">
                        <c:v>11.25</c:v>
                      </c:pt>
                      <c:pt idx="103">
                        <c:v>11.25</c:v>
                      </c:pt>
                      <c:pt idx="104">
                        <c:v>11.25</c:v>
                      </c:pt>
                      <c:pt idx="105">
                        <c:v>11.25</c:v>
                      </c:pt>
                      <c:pt idx="106">
                        <c:v>11.25</c:v>
                      </c:pt>
                      <c:pt idx="107">
                        <c:v>11.25</c:v>
                      </c:pt>
                      <c:pt idx="108">
                        <c:v>11.25</c:v>
                      </c:pt>
                      <c:pt idx="109">
                        <c:v>11.75</c:v>
                      </c:pt>
                      <c:pt idx="110">
                        <c:v>11.75</c:v>
                      </c:pt>
                      <c:pt idx="111">
                        <c:v>12.25</c:v>
                      </c:pt>
                      <c:pt idx="112">
                        <c:v>13</c:v>
                      </c:pt>
                      <c:pt idx="113">
                        <c:v>13</c:v>
                      </c:pt>
                      <c:pt idx="114">
                        <c:v>13.750000000000002</c:v>
                      </c:pt>
                      <c:pt idx="115">
                        <c:v>13.750000000000002</c:v>
                      </c:pt>
                      <c:pt idx="116">
                        <c:v>13.750000000000002</c:v>
                      </c:pt>
                      <c:pt idx="117">
                        <c:v>13.750000000000002</c:v>
                      </c:pt>
                      <c:pt idx="118">
                        <c:v>12.75</c:v>
                      </c:pt>
                      <c:pt idx="119">
                        <c:v>12.75</c:v>
                      </c:pt>
                      <c:pt idx="120">
                        <c:v>11.25</c:v>
                      </c:pt>
                      <c:pt idx="121">
                        <c:v>10.25</c:v>
                      </c:pt>
                      <c:pt idx="122">
                        <c:v>10.25</c:v>
                      </c:pt>
                      <c:pt idx="123">
                        <c:v>9.25</c:v>
                      </c:pt>
                      <c:pt idx="124">
                        <c:v>8.75</c:v>
                      </c:pt>
                      <c:pt idx="125">
                        <c:v>8.75</c:v>
                      </c:pt>
                      <c:pt idx="126">
                        <c:v>8.75</c:v>
                      </c:pt>
                      <c:pt idx="127">
                        <c:v>8.75</c:v>
                      </c:pt>
                      <c:pt idx="128">
                        <c:v>8.75</c:v>
                      </c:pt>
                      <c:pt idx="129">
                        <c:v>8.75</c:v>
                      </c:pt>
                      <c:pt idx="130">
                        <c:v>8.75</c:v>
                      </c:pt>
                      <c:pt idx="131">
                        <c:v>8.75</c:v>
                      </c:pt>
                      <c:pt idx="132">
                        <c:v>8.75</c:v>
                      </c:pt>
                      <c:pt idx="133">
                        <c:v>9.5</c:v>
                      </c:pt>
                      <c:pt idx="134">
                        <c:v>9.5</c:v>
                      </c:pt>
                      <c:pt idx="135">
                        <c:v>10.25</c:v>
                      </c:pt>
                      <c:pt idx="136">
                        <c:v>10.75</c:v>
                      </c:pt>
                      <c:pt idx="137">
                        <c:v>10.75</c:v>
                      </c:pt>
                      <c:pt idx="138">
                        <c:v>10.75</c:v>
                      </c:pt>
                      <c:pt idx="139">
                        <c:v>10.75</c:v>
                      </c:pt>
                      <c:pt idx="140">
                        <c:v>10.75</c:v>
                      </c:pt>
                      <c:pt idx="141">
                        <c:v>10.75</c:v>
                      </c:pt>
                      <c:pt idx="142">
                        <c:v>11.25</c:v>
                      </c:pt>
                      <c:pt idx="143">
                        <c:v>11.25</c:v>
                      </c:pt>
                      <c:pt idx="144">
                        <c:v>11.75</c:v>
                      </c:pt>
                      <c:pt idx="145">
                        <c:v>12</c:v>
                      </c:pt>
                      <c:pt idx="146">
                        <c:v>12</c:v>
                      </c:pt>
                      <c:pt idx="147">
                        <c:v>12.25</c:v>
                      </c:pt>
                      <c:pt idx="148">
                        <c:v>12.5</c:v>
                      </c:pt>
                      <c:pt idx="149">
                        <c:v>12</c:v>
                      </c:pt>
                      <c:pt idx="150">
                        <c:v>12</c:v>
                      </c:pt>
                      <c:pt idx="151">
                        <c:v>11.5</c:v>
                      </c:pt>
                      <c:pt idx="152">
                        <c:v>11</c:v>
                      </c:pt>
                      <c:pt idx="153">
                        <c:v>11</c:v>
                      </c:pt>
                      <c:pt idx="154">
                        <c:v>10.5</c:v>
                      </c:pt>
                      <c:pt idx="155">
                        <c:v>10.5</c:v>
                      </c:pt>
                      <c:pt idx="156">
                        <c:v>9.75</c:v>
                      </c:pt>
                      <c:pt idx="157">
                        <c:v>9</c:v>
                      </c:pt>
                      <c:pt idx="158">
                        <c:v>8.5</c:v>
                      </c:pt>
                      <c:pt idx="159">
                        <c:v>8.5</c:v>
                      </c:pt>
                      <c:pt idx="160">
                        <c:v>8</c:v>
                      </c:pt>
                      <c:pt idx="161">
                        <c:v>7.5</c:v>
                      </c:pt>
                      <c:pt idx="162">
                        <c:v>7.5</c:v>
                      </c:pt>
                      <c:pt idx="163">
                        <c:v>7.2499999999999991</c:v>
                      </c:pt>
                      <c:pt idx="164">
                        <c:v>7.2499999999999991</c:v>
                      </c:pt>
                      <c:pt idx="165">
                        <c:v>7.2499999999999991</c:v>
                      </c:pt>
                      <c:pt idx="166">
                        <c:v>7.2499999999999991</c:v>
                      </c:pt>
                      <c:pt idx="167">
                        <c:v>7.2499999999999991</c:v>
                      </c:pt>
                      <c:pt idx="168">
                        <c:v>7.2499999999999991</c:v>
                      </c:pt>
                      <c:pt idx="169">
                        <c:v>7.5</c:v>
                      </c:pt>
                      <c:pt idx="170">
                        <c:v>8</c:v>
                      </c:pt>
                      <c:pt idx="171">
                        <c:v>8</c:v>
                      </c:pt>
                      <c:pt idx="172">
                        <c:v>8.5</c:v>
                      </c:pt>
                      <c:pt idx="173">
                        <c:v>9</c:v>
                      </c:pt>
                      <c:pt idx="174">
                        <c:v>9</c:v>
                      </c:pt>
                      <c:pt idx="175">
                        <c:v>9.5</c:v>
                      </c:pt>
                      <c:pt idx="176">
                        <c:v>10</c:v>
                      </c:pt>
                      <c:pt idx="177">
                        <c:v>10</c:v>
                      </c:pt>
                      <c:pt idx="178">
                        <c:v>10.5</c:v>
                      </c:pt>
                      <c:pt idx="179">
                        <c:v>10.75</c:v>
                      </c:pt>
                      <c:pt idx="180">
                        <c:v>10.75</c:v>
                      </c:pt>
                      <c:pt idx="181">
                        <c:v>11</c:v>
                      </c:pt>
                      <c:pt idx="182">
                        <c:v>11</c:v>
                      </c:pt>
                      <c:pt idx="183">
                        <c:v>11</c:v>
                      </c:pt>
                      <c:pt idx="184">
                        <c:v>11</c:v>
                      </c:pt>
                      <c:pt idx="185">
                        <c:v>11</c:v>
                      </c:pt>
                      <c:pt idx="186">
                        <c:v>11</c:v>
                      </c:pt>
                      <c:pt idx="187">
                        <c:v>11.25</c:v>
                      </c:pt>
                      <c:pt idx="188">
                        <c:v>11.25</c:v>
                      </c:pt>
                      <c:pt idx="189">
                        <c:v>11.75</c:v>
                      </c:pt>
                      <c:pt idx="190">
                        <c:v>12.25</c:v>
                      </c:pt>
                      <c:pt idx="191">
                        <c:v>12.25</c:v>
                      </c:pt>
                      <c:pt idx="192">
                        <c:v>12.75</c:v>
                      </c:pt>
                      <c:pt idx="193">
                        <c:v>13.25</c:v>
                      </c:pt>
                      <c:pt idx="194">
                        <c:v>13.25</c:v>
                      </c:pt>
                      <c:pt idx="195">
                        <c:v>13.750000000000002</c:v>
                      </c:pt>
                      <c:pt idx="196">
                        <c:v>14.249999999999998</c:v>
                      </c:pt>
                      <c:pt idx="197">
                        <c:v>14.249999999999998</c:v>
                      </c:pt>
                      <c:pt idx="198">
                        <c:v>14.249999999999998</c:v>
                      </c:pt>
                      <c:pt idx="199">
                        <c:v>14.249999999999998</c:v>
                      </c:pt>
                      <c:pt idx="200">
                        <c:v>14.249999999999998</c:v>
                      </c:pt>
                      <c:pt idx="201">
                        <c:v>14.249999999999998</c:v>
                      </c:pt>
                      <c:pt idx="202">
                        <c:v>14.249999999999998</c:v>
                      </c:pt>
                      <c:pt idx="203">
                        <c:v>14.249999999999998</c:v>
                      </c:pt>
                      <c:pt idx="204">
                        <c:v>14.249999999999998</c:v>
                      </c:pt>
                      <c:pt idx="205">
                        <c:v>14.249999999999998</c:v>
                      </c:pt>
                      <c:pt idx="206">
                        <c:v>14.249999999999998</c:v>
                      </c:pt>
                      <c:pt idx="207">
                        <c:v>14.249999999999998</c:v>
                      </c:pt>
                      <c:pt idx="208">
                        <c:v>14.249999999999998</c:v>
                      </c:pt>
                      <c:pt idx="209">
                        <c:v>14.249999999999998</c:v>
                      </c:pt>
                      <c:pt idx="210">
                        <c:v>14.249999999999998</c:v>
                      </c:pt>
                      <c:pt idx="211">
                        <c:v>14.000000000000002</c:v>
                      </c:pt>
                      <c:pt idx="212">
                        <c:v>13.750000000000002</c:v>
                      </c:pt>
                      <c:pt idx="213">
                        <c:v>13.750000000000002</c:v>
                      </c:pt>
                      <c:pt idx="214">
                        <c:v>13</c:v>
                      </c:pt>
                      <c:pt idx="215">
                        <c:v>12.25</c:v>
                      </c:pt>
                      <c:pt idx="216">
                        <c:v>12.25</c:v>
                      </c:pt>
                      <c:pt idx="217">
                        <c:v>11.25</c:v>
                      </c:pt>
                      <c:pt idx="218">
                        <c:v>10.25</c:v>
                      </c:pt>
                      <c:pt idx="219">
                        <c:v>10.25</c:v>
                      </c:pt>
                      <c:pt idx="220">
                        <c:v>9.25</c:v>
                      </c:pt>
                      <c:pt idx="221">
                        <c:v>9.25</c:v>
                      </c:pt>
                      <c:pt idx="222">
                        <c:v>8.25</c:v>
                      </c:pt>
                      <c:pt idx="223">
                        <c:v>7.5</c:v>
                      </c:pt>
                      <c:pt idx="224">
                        <c:v>7.5</c:v>
                      </c:pt>
                      <c:pt idx="225">
                        <c:v>7.0000000000000009</c:v>
                      </c:pt>
                      <c:pt idx="226">
                        <c:v>7.0000000000000009</c:v>
                      </c:pt>
                      <c:pt idx="227">
                        <c:v>6.75</c:v>
                      </c:pt>
                      <c:pt idx="228">
                        <c:v>6.5</c:v>
                      </c:pt>
                      <c:pt idx="229">
                        <c:v>6.5</c:v>
                      </c:pt>
                      <c:pt idx="230">
                        <c:v>6.5</c:v>
                      </c:pt>
                      <c:pt idx="231">
                        <c:v>6.5</c:v>
                      </c:pt>
                      <c:pt idx="232">
                        <c:v>6.5</c:v>
                      </c:pt>
                      <c:pt idx="233">
                        <c:v>6.5</c:v>
                      </c:pt>
                      <c:pt idx="234">
                        <c:v>6.5</c:v>
                      </c:pt>
                      <c:pt idx="235">
                        <c:v>6.5</c:v>
                      </c:pt>
                      <c:pt idx="236">
                        <c:v>6.5</c:v>
                      </c:pt>
                      <c:pt idx="237">
                        <c:v>6.5</c:v>
                      </c:pt>
                      <c:pt idx="238">
                        <c:v>6.5</c:v>
                      </c:pt>
                      <c:pt idx="239">
                        <c:v>6.5</c:v>
                      </c:pt>
                      <c:pt idx="240">
                        <c:v>6.5</c:v>
                      </c:pt>
                      <c:pt idx="241">
                        <c:v>6.5</c:v>
                      </c:pt>
                      <c:pt idx="242">
                        <c:v>6.5</c:v>
                      </c:pt>
                      <c:pt idx="243">
                        <c:v>6.5</c:v>
                      </c:pt>
                      <c:pt idx="244">
                        <c:v>6</c:v>
                      </c:pt>
                      <c:pt idx="245">
                        <c:v>6</c:v>
                      </c:pt>
                      <c:pt idx="246">
                        <c:v>5.5</c:v>
                      </c:pt>
                      <c:pt idx="247">
                        <c:v>5</c:v>
                      </c:pt>
                      <c:pt idx="248">
                        <c:v>5</c:v>
                      </c:pt>
                      <c:pt idx="249">
                        <c:v>4.5</c:v>
                      </c:pt>
                      <c:pt idx="250">
                        <c:v>4.5</c:v>
                      </c:pt>
                      <c:pt idx="251">
                        <c:v>4.25</c:v>
                      </c:pt>
                      <c:pt idx="252">
                        <c:v>3.75</c:v>
                      </c:pt>
                      <c:pt idx="253">
                        <c:v>3.75</c:v>
                      </c:pt>
                      <c:pt idx="254">
                        <c:v>3</c:v>
                      </c:pt>
                      <c:pt idx="255">
                        <c:v>2.25</c:v>
                      </c:pt>
                      <c:pt idx="256">
                        <c:v>2.25</c:v>
                      </c:pt>
                      <c:pt idx="257">
                        <c:v>2</c:v>
                      </c:pt>
                      <c:pt idx="258">
                        <c:v>2</c:v>
                      </c:pt>
                      <c:pt idx="259">
                        <c:v>2</c:v>
                      </c:pt>
                      <c:pt idx="260">
                        <c:v>2</c:v>
                      </c:pt>
                      <c:pt idx="261">
                        <c:v>2</c:v>
                      </c:pt>
                      <c:pt idx="262">
                        <c:v>2</c:v>
                      </c:pt>
                      <c:pt idx="263">
                        <c:v>2</c:v>
                      </c:pt>
                      <c:pt idx="264">
                        <c:v>2.75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4F-6FDD-4EED-A33F-7FC2960098A8}"/>
                  </c:ext>
                </c:extLst>
              </c15:ser>
            </c15:filteredLineSeries>
            <c15:filteredLineSeries>
              <c15:ser>
                <c:idx val="2"/>
                <c:order val="14"/>
                <c:tx>
                  <c:v> Baseline scenario</c:v>
                </c:tx>
                <c:spPr>
                  <a:ln w="28575" cap="rnd">
                    <a:solidFill>
                      <a:schemeClr val="accent3"/>
                    </a:solidFill>
                    <a:round/>
                  </a:ln>
                  <a:effectLst/>
                </c:spPr>
                <c:marker>
                  <c:symbol val="none"/>
                </c:marker>
                <c:dPt>
                  <c:idx val="143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50-6FDD-4EED-A33F-7FC2960098A8}"/>
                    </c:ext>
                  </c:extLst>
                </c:dPt>
                <c:dPt>
                  <c:idx val="155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51-6FDD-4EED-A33F-7FC2960098A8}"/>
                    </c:ext>
                  </c:extLst>
                </c:dPt>
                <c:dPt>
                  <c:idx val="158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52-6FDD-4EED-A33F-7FC2960098A8}"/>
                    </c:ext>
                  </c:extLst>
                </c:dPt>
                <c:dPt>
                  <c:idx val="166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53-6FDD-4EED-A33F-7FC2960098A8}"/>
                    </c:ext>
                  </c:extLst>
                </c:dPt>
                <c:dPt>
                  <c:idx val="167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54-6FDD-4EED-A33F-7FC2960098A8}"/>
                    </c:ext>
                  </c:extLst>
                </c:dPt>
                <c:dPt>
                  <c:idx val="168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55-6FDD-4EED-A33F-7FC2960098A8}"/>
                    </c:ext>
                  </c:extLst>
                </c:dPt>
                <c:dPt>
                  <c:idx val="170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56-6FDD-4EED-A33F-7FC2960098A8}"/>
                    </c:ext>
                  </c:extLst>
                </c:dPt>
                <c:dPt>
                  <c:idx val="176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57-6FDD-4EED-A33F-7FC2960098A8}"/>
                    </c:ext>
                  </c:extLst>
                </c:dPt>
                <c:dPt>
                  <c:idx val="179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58-6FDD-4EED-A33F-7FC2960098A8}"/>
                    </c:ext>
                  </c:extLst>
                </c:dPt>
                <c:dPt>
                  <c:idx val="180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59-6FDD-4EED-A33F-7FC2960098A8}"/>
                    </c:ext>
                  </c:extLst>
                </c:dPt>
                <c:dPt>
                  <c:idx val="181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5A-6FDD-4EED-A33F-7FC2960098A8}"/>
                    </c:ext>
                  </c:extLst>
                </c:dPt>
                <c:dPt>
                  <c:idx val="182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5B-6FDD-4EED-A33F-7FC2960098A8}"/>
                    </c:ext>
                  </c:extLst>
                </c:dPt>
                <c:dPt>
                  <c:idx val="190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5C-6FDD-4EED-A33F-7FC2960098A8}"/>
                    </c:ext>
                  </c:extLst>
                </c:dPt>
                <c:dPt>
                  <c:idx val="191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5D-6FDD-4EED-A33F-7FC2960098A8}"/>
                    </c:ext>
                  </c:extLst>
                </c:dPt>
                <c:dPt>
                  <c:idx val="203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5E-6FDD-4EED-A33F-7FC2960098A8}"/>
                    </c:ext>
                  </c:extLst>
                </c:dPt>
                <c:dPt>
                  <c:idx val="215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5F-6FDD-4EED-A33F-7FC2960098A8}"/>
                    </c:ext>
                  </c:extLst>
                </c:dPt>
                <c:dPt>
                  <c:idx val="227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60-6FDD-4EED-A33F-7FC2960098A8}"/>
                    </c:ext>
                  </c:extLst>
                </c:dPt>
                <c:dPt>
                  <c:idx val="237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61-6FDD-4EED-A33F-7FC2960098A8}"/>
                    </c:ext>
                  </c:extLst>
                </c:dPt>
                <c:dPt>
                  <c:idx val="247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62-6FDD-4EED-A33F-7FC2960098A8}"/>
                    </c:ext>
                  </c:extLst>
                </c:dPt>
                <c:dPt>
                  <c:idx val="248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63-6FDD-4EED-A33F-7FC2960098A8}"/>
                    </c:ext>
                  </c:extLst>
                </c:dPt>
                <c:dPt>
                  <c:idx val="249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64-6FDD-4EED-A33F-7FC2960098A8}"/>
                    </c:ext>
                  </c:extLst>
                </c:dPt>
                <c:dPt>
                  <c:idx val="250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65-6FDD-4EED-A33F-7FC2960098A8}"/>
                    </c:ext>
                  </c:extLst>
                </c:dPt>
                <c:dPt>
                  <c:idx val="251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66-6FDD-4EED-A33F-7FC2960098A8}"/>
                    </c:ext>
                  </c:extLst>
                </c:dPt>
                <c:dPt>
                  <c:idx val="252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67-6FDD-4EED-A33F-7FC2960098A8}"/>
                    </c:ext>
                  </c:extLst>
                </c:dPt>
                <c:dPt>
                  <c:idx val="253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68-6FDD-4EED-A33F-7FC2960098A8}"/>
                    </c:ext>
                  </c:extLst>
                </c:dPt>
                <c:dPt>
                  <c:idx val="254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69-6FDD-4EED-A33F-7FC2960098A8}"/>
                    </c:ext>
                  </c:extLst>
                </c:dPt>
                <c:dPt>
                  <c:idx val="255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6A-6FDD-4EED-A33F-7FC2960098A8}"/>
                    </c:ext>
                  </c:extLst>
                </c:dPt>
                <c:dPt>
                  <c:idx val="256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6B-6FDD-4EED-A33F-7FC2960098A8}"/>
                    </c:ext>
                  </c:extLst>
                </c:dPt>
                <c:dPt>
                  <c:idx val="257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6C-6FDD-4EED-A33F-7FC2960098A8}"/>
                    </c:ext>
                  </c:extLst>
                </c:dPt>
                <c:dPt>
                  <c:idx val="258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6D-6FDD-4EED-A33F-7FC2960098A8}"/>
                    </c:ext>
                  </c:extLst>
                </c:dPt>
                <c:dPt>
                  <c:idx val="259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6E-6FDD-4EED-A33F-7FC2960098A8}"/>
                    </c:ext>
                  </c:extLst>
                </c:dPt>
                <c:dPt>
                  <c:idx val="260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6F-6FDD-4EED-A33F-7FC2960098A8}"/>
                    </c:ext>
                  </c:extLst>
                </c:dPt>
                <c:dPt>
                  <c:idx val="261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70-6FDD-4EED-A33F-7FC2960098A8}"/>
                    </c:ext>
                  </c:extLst>
                </c:dPt>
                <c:dPt>
                  <c:idx val="262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71-6FDD-4EED-A33F-7FC2960098A8}"/>
                    </c:ext>
                  </c:extLst>
                </c:dPt>
                <c:dPt>
                  <c:idx val="263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72-6FDD-4EED-A33F-7FC2960098A8}"/>
                    </c:ext>
                  </c:extLst>
                </c:dPt>
                <c:dPt>
                  <c:idx val="264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73-6FDD-4EED-A33F-7FC2960098A8}"/>
                    </c:ext>
                  </c:extLst>
                </c:dPt>
                <c:dPt>
                  <c:idx val="273"/>
                  <c:marker>
                    <c:symbol val="none"/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74-6FDD-4EED-A33F-7FC2960098A8}"/>
                    </c:ext>
                  </c:extLst>
                </c:dPt>
                <c:dLbls>
                  <c:dLbl>
                    <c:idx val="166"/>
                    <c:dLblPos val="b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/>
                      <c:ext xmlns:c16="http://schemas.microsoft.com/office/drawing/2014/chart" uri="{C3380CC4-5D6E-409C-BE32-E72D297353CC}">
                        <c16:uniqueId val="{00000053-6FDD-4EED-A33F-7FC2960098A8}"/>
                      </c:ext>
                    </c:extLst>
                  </c:dLbl>
                  <c:dLbl>
                    <c:idx val="170"/>
                    <c:dLblPos val="b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/>
                      <c:ext xmlns:c16="http://schemas.microsoft.com/office/drawing/2014/chart" uri="{C3380CC4-5D6E-409C-BE32-E72D297353CC}">
                        <c16:uniqueId val="{00000056-6FDD-4EED-A33F-7FC2960098A8}"/>
                      </c:ext>
                    </c:extLst>
                  </c:dLbl>
                  <c:dLbl>
                    <c:idx val="176"/>
                    <c:dLblPos val="b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/>
                      <c:ext xmlns:c16="http://schemas.microsoft.com/office/drawing/2014/chart" uri="{C3380CC4-5D6E-409C-BE32-E72D297353CC}">
                        <c16:uniqueId val="{00000057-6FDD-4EED-A33F-7FC2960098A8}"/>
                      </c:ext>
                    </c:extLst>
                  </c:dLbl>
                  <c:dLbl>
                    <c:idx val="182"/>
                    <c:dLblPos val="b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/>
                      <c:ext xmlns:c16="http://schemas.microsoft.com/office/drawing/2014/chart" uri="{C3380CC4-5D6E-409C-BE32-E72D297353CC}">
                        <c16:uniqueId val="{0000005B-6FDD-4EED-A33F-7FC2960098A8}"/>
                      </c:ext>
                    </c:extLst>
                  </c:dLbl>
                  <c:dLbl>
                    <c:idx val="191"/>
                    <c:dLblPos val="b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/>
                      <c:ext xmlns:c16="http://schemas.microsoft.com/office/drawing/2014/chart" uri="{C3380CC4-5D6E-409C-BE32-E72D297353CC}">
                        <c16:uniqueId val="{0000005D-6FDD-4EED-A33F-7FC2960098A8}"/>
                      </c:ext>
                    </c:extLst>
                  </c:dLbl>
                  <c:dLbl>
                    <c:idx val="203"/>
                    <c:dLblPos val="b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/>
                      <c:ext xmlns:c16="http://schemas.microsoft.com/office/drawing/2014/chart" uri="{C3380CC4-5D6E-409C-BE32-E72D297353CC}">
                        <c16:uniqueId val="{0000005E-6FDD-4EED-A33F-7FC2960098A8}"/>
                      </c:ext>
                    </c:extLst>
                  </c:dLbl>
                  <c:dLbl>
                    <c:idx val="221"/>
                    <c:dLblPos val="b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/>
                      <c:ext xmlns:c16="http://schemas.microsoft.com/office/drawing/2014/chart" uri="{C3380CC4-5D6E-409C-BE32-E72D297353CC}">
                        <c16:uniqueId val="{00000075-6FDD-4EED-A33F-7FC2960098A8}"/>
                      </c:ext>
                    </c:extLst>
                  </c:dLbl>
                  <c:dLbl>
                    <c:idx val="273"/>
                    <c:layout>
                      <c:manualLayout>
                        <c:x val="-2.3785743508003609E-2"/>
                        <c:y val="-5.6155263888306488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/>
                      <c:ext xmlns:c16="http://schemas.microsoft.com/office/drawing/2014/chart" uri="{C3380CC4-5D6E-409C-BE32-E72D297353CC}">
                        <c16:uniqueId val="{00000074-6FDD-4EED-A33F-7FC2960098A8}"/>
                      </c:ext>
                    </c:extLst>
                  </c:dLbl>
                  <c:dLbl>
                    <c:idx val="275"/>
                    <c:dLblPos val="b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/>
                      <c:ext xmlns:c16="http://schemas.microsoft.com/office/drawing/2014/chart" uri="{C3380CC4-5D6E-409C-BE32-E72D297353CC}">
                        <c16:uniqueId val="{00000076-6FDD-4EED-A33F-7FC2960098A8}"/>
                      </c:ext>
                    </c:extLst>
                  </c:dLbl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24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pt-BR"/>
                    </a:p>
                  </c:txPr>
                  <c:dLblPos val="b"/>
                  <c:showLegendKey val="0"/>
                  <c:showVal val="0"/>
                  <c:showCatName val="0"/>
                  <c:showSerName val="0"/>
                  <c:showPercent val="0"/>
                  <c:showBubbleSize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0"/>
                    </c:ext>
                  </c:extLst>
                </c:dLbls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'Dados Mensais'!$A$240:$A$842</c15:sqref>
                        </c15:formulaRef>
                      </c:ext>
                    </c:extLst>
                    <c:numCache>
                      <c:formatCode>mmm\-yy</c:formatCode>
                      <c:ptCount val="603"/>
                      <c:pt idx="0">
                        <c:v>36220</c:v>
                      </c:pt>
                      <c:pt idx="1">
                        <c:v>36251</c:v>
                      </c:pt>
                      <c:pt idx="2">
                        <c:v>36281</c:v>
                      </c:pt>
                      <c:pt idx="3">
                        <c:v>36312</c:v>
                      </c:pt>
                      <c:pt idx="4">
                        <c:v>36342</c:v>
                      </c:pt>
                      <c:pt idx="5">
                        <c:v>36373</c:v>
                      </c:pt>
                      <c:pt idx="6">
                        <c:v>36404</c:v>
                      </c:pt>
                      <c:pt idx="7">
                        <c:v>36434</c:v>
                      </c:pt>
                      <c:pt idx="8">
                        <c:v>36465</c:v>
                      </c:pt>
                      <c:pt idx="9">
                        <c:v>36495</c:v>
                      </c:pt>
                      <c:pt idx="10">
                        <c:v>36526</c:v>
                      </c:pt>
                      <c:pt idx="11">
                        <c:v>36557</c:v>
                      </c:pt>
                      <c:pt idx="12">
                        <c:v>36586</c:v>
                      </c:pt>
                      <c:pt idx="13">
                        <c:v>36617</c:v>
                      </c:pt>
                      <c:pt idx="14">
                        <c:v>36647</c:v>
                      </c:pt>
                      <c:pt idx="15">
                        <c:v>36678</c:v>
                      </c:pt>
                      <c:pt idx="16">
                        <c:v>36708</c:v>
                      </c:pt>
                      <c:pt idx="17">
                        <c:v>36739</c:v>
                      </c:pt>
                      <c:pt idx="18">
                        <c:v>36770</c:v>
                      </c:pt>
                      <c:pt idx="19">
                        <c:v>36800</c:v>
                      </c:pt>
                      <c:pt idx="20">
                        <c:v>36831</c:v>
                      </c:pt>
                      <c:pt idx="21">
                        <c:v>36861</c:v>
                      </c:pt>
                      <c:pt idx="22">
                        <c:v>36892</c:v>
                      </c:pt>
                      <c:pt idx="23">
                        <c:v>36923</c:v>
                      </c:pt>
                      <c:pt idx="24">
                        <c:v>36951</c:v>
                      </c:pt>
                      <c:pt idx="25">
                        <c:v>36982</c:v>
                      </c:pt>
                      <c:pt idx="26">
                        <c:v>37012</c:v>
                      </c:pt>
                      <c:pt idx="27">
                        <c:v>37043</c:v>
                      </c:pt>
                      <c:pt idx="28">
                        <c:v>37073</c:v>
                      </c:pt>
                      <c:pt idx="29">
                        <c:v>37104</c:v>
                      </c:pt>
                      <c:pt idx="30">
                        <c:v>37135</c:v>
                      </c:pt>
                      <c:pt idx="31">
                        <c:v>37165</c:v>
                      </c:pt>
                      <c:pt idx="32">
                        <c:v>37196</c:v>
                      </c:pt>
                      <c:pt idx="33">
                        <c:v>37226</c:v>
                      </c:pt>
                      <c:pt idx="34">
                        <c:v>37257</c:v>
                      </c:pt>
                      <c:pt idx="35">
                        <c:v>37288</c:v>
                      </c:pt>
                      <c:pt idx="36">
                        <c:v>37316</c:v>
                      </c:pt>
                      <c:pt idx="37">
                        <c:v>37347</c:v>
                      </c:pt>
                      <c:pt idx="38">
                        <c:v>37377</c:v>
                      </c:pt>
                      <c:pt idx="39">
                        <c:v>37408</c:v>
                      </c:pt>
                      <c:pt idx="40">
                        <c:v>37438</c:v>
                      </c:pt>
                      <c:pt idx="41">
                        <c:v>37469</c:v>
                      </c:pt>
                      <c:pt idx="42">
                        <c:v>37500</c:v>
                      </c:pt>
                      <c:pt idx="43">
                        <c:v>37530</c:v>
                      </c:pt>
                      <c:pt idx="44">
                        <c:v>37561</c:v>
                      </c:pt>
                      <c:pt idx="45">
                        <c:v>37591</c:v>
                      </c:pt>
                      <c:pt idx="46">
                        <c:v>37622</c:v>
                      </c:pt>
                      <c:pt idx="47">
                        <c:v>37653</c:v>
                      </c:pt>
                      <c:pt idx="48">
                        <c:v>37681</c:v>
                      </c:pt>
                      <c:pt idx="49">
                        <c:v>37712</c:v>
                      </c:pt>
                      <c:pt idx="50">
                        <c:v>37742</c:v>
                      </c:pt>
                      <c:pt idx="51">
                        <c:v>37773</c:v>
                      </c:pt>
                      <c:pt idx="52">
                        <c:v>37803</c:v>
                      </c:pt>
                      <c:pt idx="53">
                        <c:v>37834</c:v>
                      </c:pt>
                      <c:pt idx="54">
                        <c:v>37865</c:v>
                      </c:pt>
                      <c:pt idx="55">
                        <c:v>37895</c:v>
                      </c:pt>
                      <c:pt idx="56">
                        <c:v>37926</c:v>
                      </c:pt>
                      <c:pt idx="57">
                        <c:v>37956</c:v>
                      </c:pt>
                      <c:pt idx="58">
                        <c:v>37987</c:v>
                      </c:pt>
                      <c:pt idx="59">
                        <c:v>38018</c:v>
                      </c:pt>
                      <c:pt idx="60">
                        <c:v>38047</c:v>
                      </c:pt>
                      <c:pt idx="61">
                        <c:v>38078</c:v>
                      </c:pt>
                      <c:pt idx="62">
                        <c:v>38108</c:v>
                      </c:pt>
                      <c:pt idx="63">
                        <c:v>38139</c:v>
                      </c:pt>
                      <c:pt idx="64">
                        <c:v>38169</c:v>
                      </c:pt>
                      <c:pt idx="65">
                        <c:v>38200</c:v>
                      </c:pt>
                      <c:pt idx="66">
                        <c:v>38231</c:v>
                      </c:pt>
                      <c:pt idx="67">
                        <c:v>38261</c:v>
                      </c:pt>
                      <c:pt idx="68">
                        <c:v>38292</c:v>
                      </c:pt>
                      <c:pt idx="69">
                        <c:v>38322</c:v>
                      </c:pt>
                      <c:pt idx="70">
                        <c:v>38353</c:v>
                      </c:pt>
                      <c:pt idx="71">
                        <c:v>38384</c:v>
                      </c:pt>
                      <c:pt idx="72">
                        <c:v>38412</c:v>
                      </c:pt>
                      <c:pt idx="73">
                        <c:v>38443</c:v>
                      </c:pt>
                      <c:pt idx="74">
                        <c:v>38473</c:v>
                      </c:pt>
                      <c:pt idx="75">
                        <c:v>38504</c:v>
                      </c:pt>
                      <c:pt idx="76">
                        <c:v>38534</c:v>
                      </c:pt>
                      <c:pt idx="77">
                        <c:v>38565</c:v>
                      </c:pt>
                      <c:pt idx="78">
                        <c:v>38596</c:v>
                      </c:pt>
                      <c:pt idx="79">
                        <c:v>38626</c:v>
                      </c:pt>
                      <c:pt idx="80">
                        <c:v>38657</c:v>
                      </c:pt>
                      <c:pt idx="81">
                        <c:v>38687</c:v>
                      </c:pt>
                      <c:pt idx="82">
                        <c:v>38718</c:v>
                      </c:pt>
                      <c:pt idx="83">
                        <c:v>38749</c:v>
                      </c:pt>
                      <c:pt idx="84">
                        <c:v>38777</c:v>
                      </c:pt>
                      <c:pt idx="85">
                        <c:v>38808</c:v>
                      </c:pt>
                      <c:pt idx="86">
                        <c:v>38838</c:v>
                      </c:pt>
                      <c:pt idx="87">
                        <c:v>38869</c:v>
                      </c:pt>
                      <c:pt idx="88">
                        <c:v>38899</c:v>
                      </c:pt>
                      <c:pt idx="89">
                        <c:v>38930</c:v>
                      </c:pt>
                      <c:pt idx="90">
                        <c:v>38961</c:v>
                      </c:pt>
                      <c:pt idx="91">
                        <c:v>38991</c:v>
                      </c:pt>
                      <c:pt idx="92">
                        <c:v>39022</c:v>
                      </c:pt>
                      <c:pt idx="93">
                        <c:v>39052</c:v>
                      </c:pt>
                      <c:pt idx="94">
                        <c:v>39083</c:v>
                      </c:pt>
                      <c:pt idx="95">
                        <c:v>39114</c:v>
                      </c:pt>
                      <c:pt idx="96">
                        <c:v>39142</c:v>
                      </c:pt>
                      <c:pt idx="97">
                        <c:v>39173</c:v>
                      </c:pt>
                      <c:pt idx="98">
                        <c:v>39203</c:v>
                      </c:pt>
                      <c:pt idx="99">
                        <c:v>39234</c:v>
                      </c:pt>
                      <c:pt idx="100">
                        <c:v>39264</c:v>
                      </c:pt>
                      <c:pt idx="101">
                        <c:v>39295</c:v>
                      </c:pt>
                      <c:pt idx="102">
                        <c:v>39326</c:v>
                      </c:pt>
                      <c:pt idx="103">
                        <c:v>39356</c:v>
                      </c:pt>
                      <c:pt idx="104">
                        <c:v>39387</c:v>
                      </c:pt>
                      <c:pt idx="105">
                        <c:v>39417</c:v>
                      </c:pt>
                      <c:pt idx="106">
                        <c:v>39448</c:v>
                      </c:pt>
                      <c:pt idx="107">
                        <c:v>39479</c:v>
                      </c:pt>
                      <c:pt idx="108">
                        <c:v>39508</c:v>
                      </c:pt>
                      <c:pt idx="109">
                        <c:v>39539</c:v>
                      </c:pt>
                      <c:pt idx="110">
                        <c:v>39569</c:v>
                      </c:pt>
                      <c:pt idx="111">
                        <c:v>39600</c:v>
                      </c:pt>
                      <c:pt idx="112">
                        <c:v>39630</c:v>
                      </c:pt>
                      <c:pt idx="113">
                        <c:v>39661</c:v>
                      </c:pt>
                      <c:pt idx="114">
                        <c:v>39692</c:v>
                      </c:pt>
                      <c:pt idx="115">
                        <c:v>39722</c:v>
                      </c:pt>
                      <c:pt idx="116">
                        <c:v>39753</c:v>
                      </c:pt>
                      <c:pt idx="117">
                        <c:v>39783</c:v>
                      </c:pt>
                      <c:pt idx="118">
                        <c:v>39814</c:v>
                      </c:pt>
                      <c:pt idx="119">
                        <c:v>39845</c:v>
                      </c:pt>
                      <c:pt idx="120">
                        <c:v>39873</c:v>
                      </c:pt>
                      <c:pt idx="121">
                        <c:v>39904</c:v>
                      </c:pt>
                      <c:pt idx="122">
                        <c:v>39934</c:v>
                      </c:pt>
                      <c:pt idx="123">
                        <c:v>39965</c:v>
                      </c:pt>
                      <c:pt idx="124">
                        <c:v>39995</c:v>
                      </c:pt>
                      <c:pt idx="125">
                        <c:v>40026</c:v>
                      </c:pt>
                      <c:pt idx="126">
                        <c:v>40057</c:v>
                      </c:pt>
                      <c:pt idx="127">
                        <c:v>40087</c:v>
                      </c:pt>
                      <c:pt idx="128">
                        <c:v>40118</c:v>
                      </c:pt>
                      <c:pt idx="129">
                        <c:v>40148</c:v>
                      </c:pt>
                      <c:pt idx="130">
                        <c:v>40179</c:v>
                      </c:pt>
                      <c:pt idx="131">
                        <c:v>40210</c:v>
                      </c:pt>
                      <c:pt idx="132">
                        <c:v>40238</c:v>
                      </c:pt>
                      <c:pt idx="133">
                        <c:v>40269</c:v>
                      </c:pt>
                      <c:pt idx="134">
                        <c:v>40299</c:v>
                      </c:pt>
                      <c:pt idx="135">
                        <c:v>40330</c:v>
                      </c:pt>
                      <c:pt idx="136">
                        <c:v>40360</c:v>
                      </c:pt>
                      <c:pt idx="137">
                        <c:v>40391</c:v>
                      </c:pt>
                      <c:pt idx="138">
                        <c:v>40422</c:v>
                      </c:pt>
                      <c:pt idx="139">
                        <c:v>40452</c:v>
                      </c:pt>
                      <c:pt idx="140">
                        <c:v>40483</c:v>
                      </c:pt>
                      <c:pt idx="141">
                        <c:v>40513</c:v>
                      </c:pt>
                      <c:pt idx="142">
                        <c:v>40544</c:v>
                      </c:pt>
                      <c:pt idx="143">
                        <c:v>40575</c:v>
                      </c:pt>
                      <c:pt idx="144">
                        <c:v>40603</c:v>
                      </c:pt>
                      <c:pt idx="145">
                        <c:v>40634</c:v>
                      </c:pt>
                      <c:pt idx="146">
                        <c:v>40664</c:v>
                      </c:pt>
                      <c:pt idx="147">
                        <c:v>40695</c:v>
                      </c:pt>
                      <c:pt idx="148">
                        <c:v>40725</c:v>
                      </c:pt>
                      <c:pt idx="149">
                        <c:v>40756</c:v>
                      </c:pt>
                      <c:pt idx="150">
                        <c:v>40787</c:v>
                      </c:pt>
                      <c:pt idx="151">
                        <c:v>40817</c:v>
                      </c:pt>
                      <c:pt idx="152">
                        <c:v>40848</c:v>
                      </c:pt>
                      <c:pt idx="153">
                        <c:v>40878</c:v>
                      </c:pt>
                      <c:pt idx="154">
                        <c:v>40909</c:v>
                      </c:pt>
                      <c:pt idx="155">
                        <c:v>40940</c:v>
                      </c:pt>
                      <c:pt idx="156">
                        <c:v>40969</c:v>
                      </c:pt>
                      <c:pt idx="157">
                        <c:v>41000</c:v>
                      </c:pt>
                      <c:pt idx="158">
                        <c:v>41030</c:v>
                      </c:pt>
                      <c:pt idx="159">
                        <c:v>41061</c:v>
                      </c:pt>
                      <c:pt idx="160">
                        <c:v>41091</c:v>
                      </c:pt>
                      <c:pt idx="161">
                        <c:v>41122</c:v>
                      </c:pt>
                      <c:pt idx="162">
                        <c:v>41153</c:v>
                      </c:pt>
                      <c:pt idx="163">
                        <c:v>41183</c:v>
                      </c:pt>
                      <c:pt idx="164">
                        <c:v>41214</c:v>
                      </c:pt>
                      <c:pt idx="165">
                        <c:v>41244</c:v>
                      </c:pt>
                      <c:pt idx="166">
                        <c:v>41275</c:v>
                      </c:pt>
                      <c:pt idx="167">
                        <c:v>41306</c:v>
                      </c:pt>
                      <c:pt idx="168">
                        <c:v>41334</c:v>
                      </c:pt>
                      <c:pt idx="169">
                        <c:v>41365</c:v>
                      </c:pt>
                      <c:pt idx="170">
                        <c:v>41395</c:v>
                      </c:pt>
                      <c:pt idx="171">
                        <c:v>41426</c:v>
                      </c:pt>
                      <c:pt idx="172">
                        <c:v>41456</c:v>
                      </c:pt>
                      <c:pt idx="173">
                        <c:v>41487</c:v>
                      </c:pt>
                      <c:pt idx="174">
                        <c:v>41518</c:v>
                      </c:pt>
                      <c:pt idx="175">
                        <c:v>41548</c:v>
                      </c:pt>
                      <c:pt idx="176">
                        <c:v>41579</c:v>
                      </c:pt>
                      <c:pt idx="177">
                        <c:v>41609</c:v>
                      </c:pt>
                      <c:pt idx="178">
                        <c:v>41640</c:v>
                      </c:pt>
                      <c:pt idx="179">
                        <c:v>41671</c:v>
                      </c:pt>
                      <c:pt idx="180">
                        <c:v>41699</c:v>
                      </c:pt>
                      <c:pt idx="181">
                        <c:v>41730</c:v>
                      </c:pt>
                      <c:pt idx="182">
                        <c:v>41760</c:v>
                      </c:pt>
                      <c:pt idx="183">
                        <c:v>41791</c:v>
                      </c:pt>
                      <c:pt idx="184">
                        <c:v>41821</c:v>
                      </c:pt>
                      <c:pt idx="185">
                        <c:v>41852</c:v>
                      </c:pt>
                      <c:pt idx="186">
                        <c:v>41883</c:v>
                      </c:pt>
                      <c:pt idx="187">
                        <c:v>41913</c:v>
                      </c:pt>
                      <c:pt idx="188">
                        <c:v>41944</c:v>
                      </c:pt>
                      <c:pt idx="189">
                        <c:v>41974</c:v>
                      </c:pt>
                      <c:pt idx="190">
                        <c:v>42005</c:v>
                      </c:pt>
                      <c:pt idx="191">
                        <c:v>42036</c:v>
                      </c:pt>
                      <c:pt idx="192">
                        <c:v>42064</c:v>
                      </c:pt>
                      <c:pt idx="193">
                        <c:v>42095</c:v>
                      </c:pt>
                      <c:pt idx="194">
                        <c:v>42125</c:v>
                      </c:pt>
                      <c:pt idx="195">
                        <c:v>42156</c:v>
                      </c:pt>
                      <c:pt idx="196">
                        <c:v>42186</c:v>
                      </c:pt>
                      <c:pt idx="197">
                        <c:v>42217</c:v>
                      </c:pt>
                      <c:pt idx="198">
                        <c:v>42248</c:v>
                      </c:pt>
                      <c:pt idx="199">
                        <c:v>42278</c:v>
                      </c:pt>
                      <c:pt idx="200">
                        <c:v>42309</c:v>
                      </c:pt>
                      <c:pt idx="201">
                        <c:v>42339</c:v>
                      </c:pt>
                      <c:pt idx="202">
                        <c:v>42370</c:v>
                      </c:pt>
                      <c:pt idx="203">
                        <c:v>42401</c:v>
                      </c:pt>
                      <c:pt idx="204">
                        <c:v>42430</c:v>
                      </c:pt>
                      <c:pt idx="205">
                        <c:v>42461</c:v>
                      </c:pt>
                      <c:pt idx="206">
                        <c:v>42491</c:v>
                      </c:pt>
                      <c:pt idx="207">
                        <c:v>42522</c:v>
                      </c:pt>
                      <c:pt idx="208">
                        <c:v>42552</c:v>
                      </c:pt>
                      <c:pt idx="209">
                        <c:v>42583</c:v>
                      </c:pt>
                      <c:pt idx="210">
                        <c:v>42614</c:v>
                      </c:pt>
                      <c:pt idx="211">
                        <c:v>42644</c:v>
                      </c:pt>
                      <c:pt idx="212">
                        <c:v>42675</c:v>
                      </c:pt>
                      <c:pt idx="213">
                        <c:v>42705</c:v>
                      </c:pt>
                      <c:pt idx="214">
                        <c:v>42736</c:v>
                      </c:pt>
                      <c:pt idx="215">
                        <c:v>42767</c:v>
                      </c:pt>
                      <c:pt idx="216">
                        <c:v>42795</c:v>
                      </c:pt>
                      <c:pt idx="217">
                        <c:v>42826</c:v>
                      </c:pt>
                      <c:pt idx="218">
                        <c:v>42856</c:v>
                      </c:pt>
                      <c:pt idx="219">
                        <c:v>42887</c:v>
                      </c:pt>
                      <c:pt idx="220">
                        <c:v>42917</c:v>
                      </c:pt>
                      <c:pt idx="221">
                        <c:v>42948</c:v>
                      </c:pt>
                      <c:pt idx="222">
                        <c:v>42979</c:v>
                      </c:pt>
                      <c:pt idx="223">
                        <c:v>43009</c:v>
                      </c:pt>
                      <c:pt idx="224">
                        <c:v>43040</c:v>
                      </c:pt>
                      <c:pt idx="225">
                        <c:v>43070</c:v>
                      </c:pt>
                      <c:pt idx="226">
                        <c:v>43101</c:v>
                      </c:pt>
                      <c:pt idx="227">
                        <c:v>43132</c:v>
                      </c:pt>
                      <c:pt idx="228">
                        <c:v>43160</c:v>
                      </c:pt>
                      <c:pt idx="229">
                        <c:v>43191</c:v>
                      </c:pt>
                      <c:pt idx="230">
                        <c:v>43221</c:v>
                      </c:pt>
                      <c:pt idx="231">
                        <c:v>43252</c:v>
                      </c:pt>
                      <c:pt idx="232">
                        <c:v>43282</c:v>
                      </c:pt>
                      <c:pt idx="233">
                        <c:v>43313</c:v>
                      </c:pt>
                      <c:pt idx="234">
                        <c:v>43344</c:v>
                      </c:pt>
                      <c:pt idx="235">
                        <c:v>43374</c:v>
                      </c:pt>
                      <c:pt idx="236">
                        <c:v>43405</c:v>
                      </c:pt>
                      <c:pt idx="237">
                        <c:v>43435</c:v>
                      </c:pt>
                      <c:pt idx="238">
                        <c:v>43466</c:v>
                      </c:pt>
                      <c:pt idx="239">
                        <c:v>43497</c:v>
                      </c:pt>
                      <c:pt idx="240">
                        <c:v>43525</c:v>
                      </c:pt>
                      <c:pt idx="241">
                        <c:v>43556</c:v>
                      </c:pt>
                      <c:pt idx="242">
                        <c:v>43586</c:v>
                      </c:pt>
                      <c:pt idx="243">
                        <c:v>43617</c:v>
                      </c:pt>
                      <c:pt idx="244">
                        <c:v>43647</c:v>
                      </c:pt>
                      <c:pt idx="245">
                        <c:v>43678</c:v>
                      </c:pt>
                      <c:pt idx="246">
                        <c:v>43709</c:v>
                      </c:pt>
                      <c:pt idx="247">
                        <c:v>43739</c:v>
                      </c:pt>
                      <c:pt idx="248">
                        <c:v>43770</c:v>
                      </c:pt>
                      <c:pt idx="249">
                        <c:v>43800</c:v>
                      </c:pt>
                      <c:pt idx="250">
                        <c:v>43831</c:v>
                      </c:pt>
                      <c:pt idx="251">
                        <c:v>43862</c:v>
                      </c:pt>
                      <c:pt idx="252">
                        <c:v>43891</c:v>
                      </c:pt>
                      <c:pt idx="253">
                        <c:v>43922</c:v>
                      </c:pt>
                      <c:pt idx="254">
                        <c:v>43952</c:v>
                      </c:pt>
                      <c:pt idx="255">
                        <c:v>43983</c:v>
                      </c:pt>
                      <c:pt idx="256">
                        <c:v>44013</c:v>
                      </c:pt>
                      <c:pt idx="257">
                        <c:v>44044</c:v>
                      </c:pt>
                      <c:pt idx="258">
                        <c:v>44075</c:v>
                      </c:pt>
                      <c:pt idx="259">
                        <c:v>44105</c:v>
                      </c:pt>
                      <c:pt idx="260">
                        <c:v>44136</c:v>
                      </c:pt>
                      <c:pt idx="261">
                        <c:v>44166</c:v>
                      </c:pt>
                      <c:pt idx="262">
                        <c:v>44197</c:v>
                      </c:pt>
                      <c:pt idx="263">
                        <c:v>44228</c:v>
                      </c:pt>
                      <c:pt idx="264">
                        <c:v>44256</c:v>
                      </c:pt>
                      <c:pt idx="265">
                        <c:v>44287</c:v>
                      </c:pt>
                      <c:pt idx="266">
                        <c:v>44317</c:v>
                      </c:pt>
                      <c:pt idx="267">
                        <c:v>44348</c:v>
                      </c:pt>
                      <c:pt idx="268">
                        <c:v>44378</c:v>
                      </c:pt>
                      <c:pt idx="269">
                        <c:v>44409</c:v>
                      </c:pt>
                      <c:pt idx="270">
                        <c:v>44440</c:v>
                      </c:pt>
                      <c:pt idx="271">
                        <c:v>44470</c:v>
                      </c:pt>
                      <c:pt idx="272">
                        <c:v>44501</c:v>
                      </c:pt>
                      <c:pt idx="273">
                        <c:v>44531</c:v>
                      </c:pt>
                      <c:pt idx="274">
                        <c:v>44562</c:v>
                      </c:pt>
                      <c:pt idx="275">
                        <c:v>44593</c:v>
                      </c:pt>
                      <c:pt idx="276">
                        <c:v>44621</c:v>
                      </c:pt>
                      <c:pt idx="277">
                        <c:v>44652</c:v>
                      </c:pt>
                      <c:pt idx="278">
                        <c:v>44682</c:v>
                      </c:pt>
                      <c:pt idx="279">
                        <c:v>44713</c:v>
                      </c:pt>
                      <c:pt idx="280">
                        <c:v>44743</c:v>
                      </c:pt>
                      <c:pt idx="281">
                        <c:v>44774</c:v>
                      </c:pt>
                      <c:pt idx="282">
                        <c:v>44805</c:v>
                      </c:pt>
                      <c:pt idx="283">
                        <c:v>44835</c:v>
                      </c:pt>
                      <c:pt idx="284">
                        <c:v>44866</c:v>
                      </c:pt>
                      <c:pt idx="285">
                        <c:v>44896</c:v>
                      </c:pt>
                      <c:pt idx="286">
                        <c:v>44927</c:v>
                      </c:pt>
                      <c:pt idx="287">
                        <c:v>44958</c:v>
                      </c:pt>
                      <c:pt idx="288">
                        <c:v>44986</c:v>
                      </c:pt>
                      <c:pt idx="289">
                        <c:v>45017</c:v>
                      </c:pt>
                      <c:pt idx="290">
                        <c:v>45047</c:v>
                      </c:pt>
                      <c:pt idx="291">
                        <c:v>45078</c:v>
                      </c:pt>
                      <c:pt idx="292">
                        <c:v>45108</c:v>
                      </c:pt>
                      <c:pt idx="293">
                        <c:v>45139</c:v>
                      </c:pt>
                      <c:pt idx="294">
                        <c:v>45170</c:v>
                      </c:pt>
                      <c:pt idx="295">
                        <c:v>45200</c:v>
                      </c:pt>
                      <c:pt idx="296">
                        <c:v>45231</c:v>
                      </c:pt>
                      <c:pt idx="297">
                        <c:v>45261</c:v>
                      </c:pt>
                      <c:pt idx="298">
                        <c:v>45292</c:v>
                      </c:pt>
                      <c:pt idx="299">
                        <c:v>45323</c:v>
                      </c:pt>
                      <c:pt idx="300">
                        <c:v>45352</c:v>
                      </c:pt>
                      <c:pt idx="301">
                        <c:v>45383</c:v>
                      </c:pt>
                      <c:pt idx="302">
                        <c:v>45413</c:v>
                      </c:pt>
                      <c:pt idx="303">
                        <c:v>45444</c:v>
                      </c:pt>
                      <c:pt idx="304">
                        <c:v>45474</c:v>
                      </c:pt>
                      <c:pt idx="305">
                        <c:v>45505</c:v>
                      </c:pt>
                      <c:pt idx="306">
                        <c:v>45536</c:v>
                      </c:pt>
                      <c:pt idx="307">
                        <c:v>45566</c:v>
                      </c:pt>
                      <c:pt idx="308">
                        <c:v>45597</c:v>
                      </c:pt>
                      <c:pt idx="309">
                        <c:v>45627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'Dados Mensais'!$AI$240:$AI$842</c15:sqref>
                        </c15:formulaRef>
                      </c:ext>
                    </c:extLst>
                    <c:numCache>
                      <c:formatCode>General</c:formatCode>
                      <c:ptCount val="603"/>
                      <c:pt idx="264" formatCode="0.00">
                        <c:v>2.75</c:v>
                      </c:pt>
                      <c:pt idx="265" formatCode="0.00">
                        <c:v>2.75</c:v>
                      </c:pt>
                      <c:pt idx="266" formatCode="0.00">
                        <c:v>3.5000000000000004</c:v>
                      </c:pt>
                      <c:pt idx="267" formatCode="0.00">
                        <c:v>4.25</c:v>
                      </c:pt>
                      <c:pt idx="268" formatCode="0.00">
                        <c:v>4.25</c:v>
                      </c:pt>
                      <c:pt idx="269" formatCode="0.00">
                        <c:v>5.25</c:v>
                      </c:pt>
                      <c:pt idx="270" formatCode="0.00">
                        <c:v>6.25</c:v>
                      </c:pt>
                      <c:pt idx="271" formatCode="0.00">
                        <c:v>7.2499999999999991</c:v>
                      </c:pt>
                      <c:pt idx="272" formatCode="0.00">
                        <c:v>7.2499999999999991</c:v>
                      </c:pt>
                      <c:pt idx="273" formatCode="0.00">
                        <c:v>8.25</c:v>
                      </c:pt>
                      <c:pt idx="274" formatCode="0.00">
                        <c:v>8.25</c:v>
                      </c:pt>
                      <c:pt idx="275" formatCode="0.00">
                        <c:v>9</c:v>
                      </c:pt>
                      <c:pt idx="276" formatCode="0.00">
                        <c:v>9</c:v>
                      </c:pt>
                      <c:pt idx="277" formatCode="0.00">
                        <c:v>9</c:v>
                      </c:pt>
                      <c:pt idx="278" formatCode="0.00">
                        <c:v>9</c:v>
                      </c:pt>
                      <c:pt idx="279" formatCode="0.00">
                        <c:v>9</c:v>
                      </c:pt>
                      <c:pt idx="280" formatCode="0.00">
                        <c:v>9</c:v>
                      </c:pt>
                      <c:pt idx="281" formatCode="0.00">
                        <c:v>9</c:v>
                      </c:pt>
                      <c:pt idx="282" formatCode="0.00">
                        <c:v>9</c:v>
                      </c:pt>
                      <c:pt idx="283" formatCode="0.00">
                        <c:v>8.75</c:v>
                      </c:pt>
                      <c:pt idx="284" formatCode="0.00">
                        <c:v>8.75</c:v>
                      </c:pt>
                      <c:pt idx="285" formatCode="0.00">
                        <c:v>8.5</c:v>
                      </c:pt>
                      <c:pt idx="286" formatCode="0.00">
                        <c:v>8.25</c:v>
                      </c:pt>
                      <c:pt idx="287" formatCode="0.00">
                        <c:v>8.25</c:v>
                      </c:pt>
                      <c:pt idx="288" formatCode="0.00">
                        <c:v>8</c:v>
                      </c:pt>
                      <c:pt idx="289" formatCode="0.00">
                        <c:v>7.75</c:v>
                      </c:pt>
                      <c:pt idx="290" formatCode="0.00">
                        <c:v>7.5</c:v>
                      </c:pt>
                      <c:pt idx="291" formatCode="0.00">
                        <c:v>7.5</c:v>
                      </c:pt>
                      <c:pt idx="292" formatCode="0.00">
                        <c:v>7.2499999999999991</c:v>
                      </c:pt>
                      <c:pt idx="293" formatCode="0.00">
                        <c:v>7.0000000000000009</c:v>
                      </c:pt>
                      <c:pt idx="294" formatCode="0.00">
                        <c:v>6.75</c:v>
                      </c:pt>
                      <c:pt idx="295" formatCode="0.00">
                        <c:v>6.75</c:v>
                      </c:pt>
                      <c:pt idx="296" formatCode="0.00">
                        <c:v>6.5</c:v>
                      </c:pt>
                      <c:pt idx="297" formatCode="0.00">
                        <c:v>6.5</c:v>
                      </c:pt>
                      <c:pt idx="298" formatCode="0.00">
                        <c:v>6.5</c:v>
                      </c:pt>
                      <c:pt idx="299" formatCode="0.00">
                        <c:v>6.5</c:v>
                      </c:pt>
                      <c:pt idx="300" formatCode="0.00">
                        <c:v>6.5</c:v>
                      </c:pt>
                      <c:pt idx="301" formatCode="0.00">
                        <c:v>6.5</c:v>
                      </c:pt>
                      <c:pt idx="302" formatCode="0.00">
                        <c:v>6.5</c:v>
                      </c:pt>
                      <c:pt idx="303" formatCode="0.00">
                        <c:v>6.5</c:v>
                      </c:pt>
                      <c:pt idx="304" formatCode="0.00">
                        <c:v>6.5</c:v>
                      </c:pt>
                      <c:pt idx="305" formatCode="0.00">
                        <c:v>6.5</c:v>
                      </c:pt>
                      <c:pt idx="306" formatCode="0.00">
                        <c:v>6.5</c:v>
                      </c:pt>
                      <c:pt idx="307" formatCode="0.00">
                        <c:v>6.5</c:v>
                      </c:pt>
                      <c:pt idx="308" formatCode="0.00">
                        <c:v>6.5</c:v>
                      </c:pt>
                      <c:pt idx="309" formatCode="0.00">
                        <c:v>6.5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77-6FDD-4EED-A33F-7FC2960098A8}"/>
                  </c:ext>
                </c:extLst>
              </c15:ser>
            </c15:filteredLineSeries>
          </c:ext>
        </c:extLst>
      </c:lineChart>
      <c:dateAx>
        <c:axId val="413749376"/>
        <c:scaling>
          <c:orientation val="minMax"/>
          <c:max val="44896"/>
          <c:min val="43070"/>
        </c:scaling>
        <c:delete val="0"/>
        <c:axPos val="b"/>
        <c:numFmt formatCode="mmm\-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2700000" spcFirstLastPara="1" vertOverflow="ellipsis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413749768"/>
        <c:crosses val="autoZero"/>
        <c:auto val="1"/>
        <c:lblOffset val="100"/>
        <c:baseTimeUnit val="months"/>
        <c:majorUnit val="4"/>
        <c:majorTimeUnit val="months"/>
      </c:dateAx>
      <c:valAx>
        <c:axId val="413749768"/>
        <c:scaling>
          <c:orientation val="minMax"/>
          <c:max val="9.5"/>
          <c:min val="1"/>
        </c:scaling>
        <c:delete val="0"/>
        <c:axPos val="l"/>
        <c:numFmt formatCode="0.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413749376"/>
        <c:crosses val="autoZero"/>
        <c:crossBetween val="midCat"/>
        <c:majorUnit val="1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13535317467820954"/>
          <c:y val="3.2558642730167814E-2"/>
          <c:w val="0.69380625436757526"/>
          <c:h val="0.1205199726987841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-2700000"/>
    <a:lstStyle/>
    <a:p>
      <a:pPr>
        <a:defRPr sz="2400"/>
      </a:pPr>
      <a:endParaRPr lang="pt-B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5083527090131113E-2"/>
          <c:y val="0.15864450277048703"/>
          <c:w val="0.85373369023661128"/>
          <c:h val="0.63660142482189719"/>
        </c:manualLayout>
      </c:layout>
      <c:barChart>
        <c:barDir val="col"/>
        <c:grouping val="clustered"/>
        <c:varyColors val="0"/>
        <c:ser>
          <c:idx val="3"/>
          <c:order val="1"/>
          <c:tx>
            <c:v> Dívida Bruta - DBGG (eixo esquerdo)</c:v>
          </c:tx>
          <c:spPr>
            <a:solidFill>
              <a:srgbClr val="00206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1-3009-485D-BC2E-ED3433D71950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3-3009-485D-BC2E-ED3433D71950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5-3009-485D-BC2E-ED3433D71950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7-3009-485D-BC2E-ED3433D71950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9-3009-485D-BC2E-ED3433D71950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B-3009-485D-BC2E-ED3433D71950}"/>
              </c:ext>
            </c:extLst>
          </c:dPt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pt-B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'Dados Anuais'!$B$10:$B$26</c:f>
              <c:strCache>
                <c:ptCount val="6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</c:strCache>
              <c:extLst/>
            </c:strRef>
          </c:cat>
          <c:val>
            <c:numRef>
              <c:f>'Dados Anuais'!$AS$10:$AS$26</c:f>
              <c:numCache>
                <c:formatCode>General</c:formatCode>
                <c:ptCount val="6"/>
                <c:pt idx="0">
                  <c:v>83.027029932980156</c:v>
                </c:pt>
                <c:pt idx="1">
                  <c:v>85.844760122545111</c:v>
                </c:pt>
                <c:pt idx="2">
                  <c:v>87.488640988880775</c:v>
                </c:pt>
                <c:pt idx="3">
                  <c:v>88.52228615119796</c:v>
                </c:pt>
                <c:pt idx="4">
                  <c:v>89.027717816885257</c:v>
                </c:pt>
                <c:pt idx="5">
                  <c:v>89.091891729917563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C-3009-485D-BC2E-ED3433D719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54695552"/>
        <c:axId val="454710016"/>
        <c:extLst>
          <c:ext xmlns:c15="http://schemas.microsoft.com/office/drawing/2012/chart" uri="{02D57815-91ED-43cb-92C2-25804820EDAC}">
            <c15:filteredBarSeries>
              <c15:ser>
                <c:idx val="0"/>
                <c:order val="2"/>
                <c:tx>
                  <c:v> Resultado Nominal</c:v>
                </c:tx>
                <c:spPr>
                  <a:solidFill>
                    <a:schemeClr val="tx2">
                      <a:lumMod val="60000"/>
                      <a:lumOff val="40000"/>
                    </a:schemeClr>
                  </a:solidFill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'Dados Anuais'!$B$10:$B$26</c15:sqref>
                        </c15:formulaRef>
                      </c:ext>
                    </c:extLst>
                    <c:strCache>
                      <c:ptCount val="6"/>
                      <c:pt idx="0">
                        <c:v>2021</c:v>
                      </c:pt>
                      <c:pt idx="1">
                        <c:v>2022</c:v>
                      </c:pt>
                      <c:pt idx="2">
                        <c:v>2023</c:v>
                      </c:pt>
                      <c:pt idx="3">
                        <c:v>2024</c:v>
                      </c:pt>
                      <c:pt idx="4">
                        <c:v>2025</c:v>
                      </c:pt>
                      <c:pt idx="5">
                        <c:v>2026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'Dados Anuais'!$D$10:$D$21</c15:sqref>
                        </c15:formulaRef>
                      </c:ext>
                    </c:extLst>
                    <c:numCache>
                      <c:formatCode>0.0</c:formatCode>
                      <c:ptCount val="1"/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1B-3009-485D-BC2E-ED3433D71950}"/>
                  </c:ext>
                </c:extLst>
              </c15:ser>
            </c15:filteredBarSeries>
          </c:ext>
        </c:extLst>
      </c:barChart>
      <c:lineChart>
        <c:grouping val="standard"/>
        <c:varyColors val="0"/>
        <c:ser>
          <c:idx val="2"/>
          <c:order val="3"/>
          <c:tx>
            <c:v> Resultado primário (eixo direito)</c:v>
          </c:tx>
          <c:spPr>
            <a:ln>
              <a:solidFill>
                <a:schemeClr val="accent3">
                  <a:lumMod val="50000"/>
                </a:schemeClr>
              </a:solidFill>
            </a:ln>
          </c:spPr>
          <c:marker>
            <c:symbol val="circle"/>
            <c:size val="33"/>
            <c:spPr>
              <a:solidFill>
                <a:schemeClr val="accent3">
                  <a:lumMod val="50000"/>
                </a:schemeClr>
              </a:solidFill>
            </c:spPr>
          </c:marker>
          <c:dPt>
            <c:idx val="0"/>
            <c:marker>
              <c:spPr>
                <a:solidFill>
                  <a:schemeClr val="accent3"/>
                </a:solidFill>
              </c:spPr>
            </c:marker>
            <c:bubble3D val="0"/>
            <c:spPr>
              <a:ln>
                <a:solidFill>
                  <a:schemeClr val="accent3"/>
                </a:solidFill>
                <a:prstDash val="dash"/>
              </a:ln>
            </c:spPr>
            <c:extLst>
              <c:ext xmlns:c16="http://schemas.microsoft.com/office/drawing/2014/chart" uri="{C3380CC4-5D6E-409C-BE32-E72D297353CC}">
                <c16:uniqueId val="{0000000E-3009-485D-BC2E-ED3433D71950}"/>
              </c:ext>
            </c:extLst>
          </c:dPt>
          <c:dPt>
            <c:idx val="1"/>
            <c:marker>
              <c:spPr>
                <a:solidFill>
                  <a:schemeClr val="accent3"/>
                </a:solidFill>
              </c:spPr>
            </c:marker>
            <c:bubble3D val="0"/>
            <c:spPr>
              <a:ln>
                <a:solidFill>
                  <a:schemeClr val="accent3"/>
                </a:solidFill>
                <a:prstDash val="dash"/>
              </a:ln>
            </c:spPr>
            <c:extLst>
              <c:ext xmlns:c16="http://schemas.microsoft.com/office/drawing/2014/chart" uri="{C3380CC4-5D6E-409C-BE32-E72D297353CC}">
                <c16:uniqueId val="{00000010-3009-485D-BC2E-ED3433D71950}"/>
              </c:ext>
            </c:extLst>
          </c:dPt>
          <c:dPt>
            <c:idx val="2"/>
            <c:marker>
              <c:spPr>
                <a:solidFill>
                  <a:schemeClr val="accent3"/>
                </a:solidFill>
              </c:spPr>
            </c:marker>
            <c:bubble3D val="0"/>
            <c:spPr>
              <a:ln>
                <a:solidFill>
                  <a:schemeClr val="accent3"/>
                </a:solidFill>
                <a:prstDash val="dash"/>
              </a:ln>
            </c:spPr>
            <c:extLst>
              <c:ext xmlns:c16="http://schemas.microsoft.com/office/drawing/2014/chart" uri="{C3380CC4-5D6E-409C-BE32-E72D297353CC}">
                <c16:uniqueId val="{00000012-3009-485D-BC2E-ED3433D71950}"/>
              </c:ext>
            </c:extLst>
          </c:dPt>
          <c:dPt>
            <c:idx val="3"/>
            <c:marker>
              <c:spPr>
                <a:solidFill>
                  <a:schemeClr val="accent3"/>
                </a:solidFill>
              </c:spPr>
            </c:marker>
            <c:bubble3D val="0"/>
            <c:spPr>
              <a:ln>
                <a:solidFill>
                  <a:schemeClr val="accent3"/>
                </a:solidFill>
                <a:prstDash val="dash"/>
              </a:ln>
            </c:spPr>
            <c:extLst>
              <c:ext xmlns:c16="http://schemas.microsoft.com/office/drawing/2014/chart" uri="{C3380CC4-5D6E-409C-BE32-E72D297353CC}">
                <c16:uniqueId val="{00000014-3009-485D-BC2E-ED3433D71950}"/>
              </c:ext>
            </c:extLst>
          </c:dPt>
          <c:dPt>
            <c:idx val="4"/>
            <c:marker>
              <c:spPr>
                <a:solidFill>
                  <a:schemeClr val="accent3"/>
                </a:solidFill>
              </c:spPr>
            </c:marker>
            <c:bubble3D val="0"/>
            <c:spPr>
              <a:ln>
                <a:solidFill>
                  <a:schemeClr val="accent3"/>
                </a:solidFill>
                <a:prstDash val="dash"/>
              </a:ln>
            </c:spPr>
            <c:extLst>
              <c:ext xmlns:c16="http://schemas.microsoft.com/office/drawing/2014/chart" uri="{C3380CC4-5D6E-409C-BE32-E72D297353CC}">
                <c16:uniqueId val="{00000016-3009-485D-BC2E-ED3433D71950}"/>
              </c:ext>
            </c:extLst>
          </c:dPt>
          <c:dPt>
            <c:idx val="5"/>
            <c:marker>
              <c:spPr>
                <a:solidFill>
                  <a:schemeClr val="accent3"/>
                </a:solidFill>
              </c:spPr>
            </c:marker>
            <c:bubble3D val="0"/>
            <c:spPr>
              <a:ln>
                <a:solidFill>
                  <a:schemeClr val="accent3"/>
                </a:solidFill>
                <a:prstDash val="dash"/>
              </a:ln>
            </c:spPr>
            <c:extLst>
              <c:ext xmlns:c16="http://schemas.microsoft.com/office/drawing/2014/chart" uri="{C3380CC4-5D6E-409C-BE32-E72D297353CC}">
                <c16:uniqueId val="{00000018-3009-485D-BC2E-ED3433D71950}"/>
              </c:ext>
            </c:extLst>
          </c:dPt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pt-B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'Dados Anuais'!$B$10:$B$21</c:f>
              <c:strCache>
                <c:ptCount val="1"/>
                <c:pt idx="0">
                  <c:v>2021</c:v>
                </c:pt>
              </c:strCache>
              <c:extLst/>
            </c:strRef>
          </c:cat>
          <c:val>
            <c:numRef>
              <c:f>'Dados Anuais'!$H$10:$H$26</c:f>
              <c:numCache>
                <c:formatCode>General</c:formatCode>
                <c:ptCount val="6"/>
                <c:pt idx="0">
                  <c:v>-1.4583548635681054</c:v>
                </c:pt>
                <c:pt idx="1">
                  <c:v>-0.87365090218755226</c:v>
                </c:pt>
                <c:pt idx="2">
                  <c:v>-0.25986484748127547</c:v>
                </c:pt>
                <c:pt idx="3">
                  <c:v>0.12047744799227796</c:v>
                </c:pt>
                <c:pt idx="4">
                  <c:v>0.37265822891963074</c:v>
                </c:pt>
                <c:pt idx="5">
                  <c:v>0.71476167756833531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19-3009-485D-BC2E-ED3433D719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54713728"/>
        <c:axId val="454711936"/>
        <c:extLst>
          <c:ext xmlns:c15="http://schemas.microsoft.com/office/drawing/2012/chart" uri="{02D57815-91ED-43cb-92C2-25804820EDAC}">
            <c15:filteredLineSeries>
              <c15:ser>
                <c:idx val="1"/>
                <c:order val="0"/>
                <c:tx>
                  <c:v> Dívida Líquida (DLSP)</c:v>
                </c:tx>
                <c:spPr>
                  <a:ln>
                    <a:solidFill>
                      <a:srgbClr val="0070C0"/>
                    </a:solidFill>
                  </a:ln>
                </c:spPr>
                <c:marker>
                  <c:symbol val="circle"/>
                  <c:size val="28"/>
                  <c:spPr>
                    <a:solidFill>
                      <a:srgbClr val="0070C0"/>
                    </a:solidFill>
                    <a:ln>
                      <a:solidFill>
                        <a:srgbClr val="0070C0"/>
                      </a:solidFill>
                    </a:ln>
                  </c:spPr>
                </c:marker>
                <c:dLbls>
                  <c:numFmt formatCode="#,##0.0" sourceLinked="0"/>
                  <c:spPr>
                    <a:noFill/>
                    <a:ln>
                      <a:noFill/>
                    </a:ln>
                    <a:effectLst/>
                  </c:spPr>
                  <c:txPr>
                    <a:bodyPr/>
                    <a:lstStyle/>
                    <a:p>
                      <a:pPr>
                        <a:defRPr b="1">
                          <a:solidFill>
                            <a:schemeClr val="bg1"/>
                          </a:solidFill>
                        </a:defRPr>
                      </a:pPr>
                      <a:endParaRPr lang="pt-BR"/>
                    </a:p>
                  </c:txPr>
                  <c:dLblPos val="ctr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'Dados Anuais'!$B$10:$B$21</c15:sqref>
                        </c15:formulaRef>
                      </c:ext>
                    </c:extLst>
                    <c:strCache>
                      <c:ptCount val="1"/>
                      <c:pt idx="0">
                        <c:v>2021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'Dados Anuais'!$AJ$10:$AJ$21</c15:sqref>
                        </c15:formulaRef>
                      </c:ext>
                    </c:extLst>
                    <c:numCache>
                      <c:formatCode>0.0</c:formatCode>
                      <c:ptCount val="1"/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1A-3009-485D-BC2E-ED3433D71950}"/>
                  </c:ext>
                </c:extLst>
              </c15:ser>
            </c15:filteredLineSeries>
          </c:ext>
        </c:extLst>
      </c:lineChart>
      <c:dateAx>
        <c:axId val="454695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txPr>
          <a:bodyPr rot="-2700000" vert="horz"/>
          <a:lstStyle/>
          <a:p>
            <a:pPr>
              <a:defRPr/>
            </a:pPr>
            <a:endParaRPr lang="pt-BR"/>
          </a:p>
        </c:txPr>
        <c:crossAx val="454710016"/>
        <c:crosses val="autoZero"/>
        <c:auto val="0"/>
        <c:lblOffset val="0"/>
        <c:baseTimeUnit val="days"/>
      </c:dateAx>
      <c:valAx>
        <c:axId val="454710016"/>
        <c:scaling>
          <c:orientation val="minMax"/>
          <c:max val="100"/>
          <c:min val="-20"/>
        </c:scaling>
        <c:delete val="0"/>
        <c:axPos val="l"/>
        <c:numFmt formatCode="0" sourceLinked="0"/>
        <c:majorTickMark val="out"/>
        <c:minorTickMark val="none"/>
        <c:tickLblPos val="nextTo"/>
        <c:spPr>
          <a:noFill/>
          <a:ln>
            <a:noFill/>
          </a:ln>
        </c:spPr>
        <c:crossAx val="454695552"/>
        <c:crosses val="autoZero"/>
        <c:crossBetween val="between"/>
      </c:valAx>
      <c:valAx>
        <c:axId val="454711936"/>
        <c:scaling>
          <c:orientation val="minMax"/>
          <c:max val="40"/>
          <c:min val="-20"/>
        </c:scaling>
        <c:delete val="0"/>
        <c:axPos val="r"/>
        <c:numFmt formatCode="0" sourceLinked="0"/>
        <c:majorTickMark val="out"/>
        <c:minorTickMark val="none"/>
        <c:tickLblPos val="nextTo"/>
        <c:spPr>
          <a:ln>
            <a:noFill/>
          </a:ln>
        </c:spPr>
        <c:crossAx val="454713728"/>
        <c:crosses val="max"/>
        <c:crossBetween val="between"/>
      </c:valAx>
      <c:catAx>
        <c:axId val="45471372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454711936"/>
        <c:crosses val="max"/>
        <c:auto val="1"/>
        <c:lblAlgn val="ctr"/>
        <c:lblOffset val="100"/>
        <c:noMultiLvlLbl val="1"/>
      </c:catAx>
      <c:spPr>
        <a:noFill/>
        <a:ln>
          <a:noFill/>
        </a:ln>
      </c:spPr>
    </c:plotArea>
    <c:legend>
      <c:legendPos val="r"/>
      <c:layout>
        <c:manualLayout>
          <c:xMode val="edge"/>
          <c:yMode val="edge"/>
          <c:x val="9.9548325690057993E-3"/>
          <c:y val="1.1276923717868599E-2"/>
          <c:w val="0.96367154105736785"/>
          <c:h val="0.1543673707453235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600"/>
      </a:pPr>
      <a:endParaRPr lang="pt-BR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F489B3-DC1B-4619-AB19-9730900CAF9C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EB1F2B17-2CBB-479D-8EDF-EDA8DA670AA5}">
      <dgm:prSet phldrT="[Texto]" custT="1"/>
      <dgm:spPr>
        <a:solidFill>
          <a:schemeClr val="accent2">
            <a:lumMod val="20000"/>
            <a:lumOff val="80000"/>
            <a:alpha val="70000"/>
          </a:schemeClr>
        </a:solidFill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pt-BR" sz="2400" b="0">
              <a:solidFill>
                <a:srgbClr val="00385D"/>
              </a:solidFill>
            </a:rPr>
            <a:t>Volatilidade inerente ao ciclo eleitoral</a:t>
          </a:r>
        </a:p>
      </dgm:t>
    </dgm:pt>
    <dgm:pt modelId="{9E6EB3ED-5BF1-4024-8857-A52FC606811C}" type="parTrans" cxnId="{544D93F8-6B7A-4302-B4A6-CB4A71A00E67}">
      <dgm:prSet/>
      <dgm:spPr/>
      <dgm:t>
        <a:bodyPr/>
        <a:lstStyle/>
        <a:p>
          <a:endParaRPr lang="pt-BR" sz="1200" b="0">
            <a:solidFill>
              <a:srgbClr val="00385D"/>
            </a:solidFill>
          </a:endParaRPr>
        </a:p>
      </dgm:t>
    </dgm:pt>
    <dgm:pt modelId="{F6FDBF66-7500-4D97-B720-9B75BC259E17}" type="sibTrans" cxnId="{544D93F8-6B7A-4302-B4A6-CB4A71A00E67}">
      <dgm:prSet/>
      <dgm:spPr/>
      <dgm:t>
        <a:bodyPr/>
        <a:lstStyle/>
        <a:p>
          <a:endParaRPr lang="pt-BR" sz="1200" b="0">
            <a:solidFill>
              <a:srgbClr val="00385D"/>
            </a:solidFill>
          </a:endParaRPr>
        </a:p>
      </dgm:t>
    </dgm:pt>
    <dgm:pt modelId="{D7810B08-2EB3-4C73-B1F6-36ED899AC7B5}">
      <dgm:prSet phldrT="[Texto]" custT="1"/>
      <dgm:spPr>
        <a:solidFill>
          <a:schemeClr val="accent2">
            <a:lumMod val="20000"/>
            <a:lumOff val="80000"/>
            <a:alpha val="70000"/>
          </a:schemeClr>
        </a:solidFill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pt-BR" sz="2400" b="0">
              <a:solidFill>
                <a:srgbClr val="00385D"/>
              </a:solidFill>
            </a:rPr>
            <a:t>Internacional menos amigável aos emergentes</a:t>
          </a:r>
        </a:p>
      </dgm:t>
    </dgm:pt>
    <dgm:pt modelId="{AF56B409-7BB5-4A8C-BC21-EFB51D230AA6}" type="parTrans" cxnId="{26EBA213-2510-483B-B727-62125AAD72E9}">
      <dgm:prSet/>
      <dgm:spPr/>
      <dgm:t>
        <a:bodyPr/>
        <a:lstStyle/>
        <a:p>
          <a:endParaRPr lang="pt-BR" sz="1200" b="0">
            <a:solidFill>
              <a:srgbClr val="00385D"/>
            </a:solidFill>
          </a:endParaRPr>
        </a:p>
      </dgm:t>
    </dgm:pt>
    <dgm:pt modelId="{6F981F3D-ACE0-45A1-B314-FE67A67DAFC7}" type="sibTrans" cxnId="{26EBA213-2510-483B-B727-62125AAD72E9}">
      <dgm:prSet/>
      <dgm:spPr/>
      <dgm:t>
        <a:bodyPr/>
        <a:lstStyle/>
        <a:p>
          <a:endParaRPr lang="pt-BR" sz="1200" b="0">
            <a:solidFill>
              <a:srgbClr val="00385D"/>
            </a:solidFill>
          </a:endParaRPr>
        </a:p>
      </dgm:t>
    </dgm:pt>
    <dgm:pt modelId="{B7DDEB98-1A3E-4EFA-8C94-C5A47734545F}">
      <dgm:prSet phldrT="[Texto]" custT="1"/>
      <dgm:spPr>
        <a:solidFill>
          <a:schemeClr val="accent2">
            <a:lumMod val="20000"/>
            <a:lumOff val="80000"/>
            <a:alpha val="70000"/>
          </a:schemeClr>
        </a:solidFill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pt-BR" sz="2400" b="0">
              <a:solidFill>
                <a:srgbClr val="00385D"/>
              </a:solidFill>
            </a:rPr>
            <a:t>Política monetária será contracionista</a:t>
          </a:r>
        </a:p>
      </dgm:t>
    </dgm:pt>
    <dgm:pt modelId="{F5E480E5-361B-4B31-A9A2-1A02FDD81E73}" type="parTrans" cxnId="{A1AC6786-169C-4E5A-88FA-85070355EC2B}">
      <dgm:prSet/>
      <dgm:spPr/>
      <dgm:t>
        <a:bodyPr/>
        <a:lstStyle/>
        <a:p>
          <a:endParaRPr lang="pt-BR"/>
        </a:p>
      </dgm:t>
    </dgm:pt>
    <dgm:pt modelId="{95696CB5-D933-4BED-9DCB-4D6439588AC3}" type="sibTrans" cxnId="{A1AC6786-169C-4E5A-88FA-85070355EC2B}">
      <dgm:prSet/>
      <dgm:spPr/>
      <dgm:t>
        <a:bodyPr/>
        <a:lstStyle/>
        <a:p>
          <a:endParaRPr lang="pt-BR"/>
        </a:p>
      </dgm:t>
    </dgm:pt>
    <dgm:pt modelId="{AB2E95D0-574C-4D66-9620-7197FA6A44EB}">
      <dgm:prSet phldrT="[Texto]" custT="1"/>
      <dgm:spPr>
        <a:solidFill>
          <a:schemeClr val="accent2">
            <a:lumMod val="20000"/>
            <a:lumOff val="80000"/>
            <a:alpha val="70000"/>
          </a:schemeClr>
        </a:solidFill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pt-BR" sz="2400" b="0">
              <a:solidFill>
                <a:srgbClr val="00385D"/>
              </a:solidFill>
              <a:latin typeface="Calibri" panose="020F0502020204030204"/>
              <a:ea typeface="+mn-ea"/>
              <a:cs typeface="+mn-cs"/>
            </a:rPr>
            <a:t>Temos que desacelerar bastante a inflação</a:t>
          </a:r>
          <a:endParaRPr lang="pt-BR" sz="2400" b="0">
            <a:solidFill>
              <a:srgbClr val="00385D"/>
            </a:solidFill>
          </a:endParaRPr>
        </a:p>
      </dgm:t>
    </dgm:pt>
    <dgm:pt modelId="{AA82E651-AF98-416C-9BDE-627E36691DB3}" type="parTrans" cxnId="{88954E15-341B-4288-953A-B612894D222E}">
      <dgm:prSet/>
      <dgm:spPr/>
      <dgm:t>
        <a:bodyPr/>
        <a:lstStyle/>
        <a:p>
          <a:endParaRPr lang="pt-BR"/>
        </a:p>
      </dgm:t>
    </dgm:pt>
    <dgm:pt modelId="{A8B48805-E7CC-4237-9182-A28DB97F2410}" type="sibTrans" cxnId="{88954E15-341B-4288-953A-B612894D222E}">
      <dgm:prSet/>
      <dgm:spPr/>
      <dgm:t>
        <a:bodyPr/>
        <a:lstStyle/>
        <a:p>
          <a:endParaRPr lang="pt-BR"/>
        </a:p>
      </dgm:t>
    </dgm:pt>
    <dgm:pt modelId="{4BE937DD-5BF0-4429-8CDC-B2A080AC827F}">
      <dgm:prSet phldrT="[Texto]" custT="1"/>
      <dgm:spPr>
        <a:solidFill>
          <a:schemeClr val="accent2">
            <a:lumMod val="20000"/>
            <a:lumOff val="80000"/>
            <a:alpha val="70000"/>
          </a:schemeClr>
        </a:solidFill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pt-BR" sz="2400" b="0">
              <a:solidFill>
                <a:srgbClr val="00385D"/>
              </a:solidFill>
              <a:latin typeface="Calibri" panose="020F0502020204030204"/>
              <a:ea typeface="+mn-ea"/>
              <a:cs typeface="+mn-cs"/>
            </a:rPr>
            <a:t>Atividade econômica em desaceleração</a:t>
          </a:r>
          <a:endParaRPr lang="pt-BR" sz="2400" b="0">
            <a:solidFill>
              <a:srgbClr val="00385D"/>
            </a:solidFill>
          </a:endParaRPr>
        </a:p>
      </dgm:t>
    </dgm:pt>
    <dgm:pt modelId="{CDA5E78F-1C7E-422D-A1CC-2CE4BEB688F0}" type="parTrans" cxnId="{1BBEFB17-463C-4F5B-A211-8B08ACECF560}">
      <dgm:prSet/>
      <dgm:spPr/>
    </dgm:pt>
    <dgm:pt modelId="{DB3A5032-F8E6-4387-AA24-4C3D20924EF7}" type="sibTrans" cxnId="{1BBEFB17-463C-4F5B-A211-8B08ACECF560}">
      <dgm:prSet/>
      <dgm:spPr/>
    </dgm:pt>
    <dgm:pt modelId="{C867266E-0BF2-4772-97EC-3645EF9A76E5}" type="pres">
      <dgm:prSet presAssocID="{FAF489B3-DC1B-4619-AB19-9730900CAF9C}" presName="Name0" presStyleCnt="0">
        <dgm:presLayoutVars>
          <dgm:chMax val="7"/>
          <dgm:chPref val="7"/>
          <dgm:dir/>
        </dgm:presLayoutVars>
      </dgm:prSet>
      <dgm:spPr/>
    </dgm:pt>
    <dgm:pt modelId="{5C89EF6D-B136-4737-9B2D-028CF4DC8851}" type="pres">
      <dgm:prSet presAssocID="{FAF489B3-DC1B-4619-AB19-9730900CAF9C}" presName="Name1" presStyleCnt="0"/>
      <dgm:spPr/>
    </dgm:pt>
    <dgm:pt modelId="{628A0D68-089D-40BF-93F6-CB5EC13709DF}" type="pres">
      <dgm:prSet presAssocID="{FAF489B3-DC1B-4619-AB19-9730900CAF9C}" presName="cycle" presStyleCnt="0"/>
      <dgm:spPr/>
    </dgm:pt>
    <dgm:pt modelId="{718376AD-491E-4C1A-B931-B5D7A66BCBD2}" type="pres">
      <dgm:prSet presAssocID="{FAF489B3-DC1B-4619-AB19-9730900CAF9C}" presName="srcNode" presStyleLbl="node1" presStyleIdx="0" presStyleCnt="5"/>
      <dgm:spPr/>
    </dgm:pt>
    <dgm:pt modelId="{D1AA534F-5CEE-43E9-9AA1-4BEA6ED457B1}" type="pres">
      <dgm:prSet presAssocID="{FAF489B3-DC1B-4619-AB19-9730900CAF9C}" presName="conn" presStyleLbl="parChTrans1D2" presStyleIdx="0" presStyleCnt="1"/>
      <dgm:spPr/>
    </dgm:pt>
    <dgm:pt modelId="{833C6506-DD93-49D6-AA71-0B146CFD8812}" type="pres">
      <dgm:prSet presAssocID="{FAF489B3-DC1B-4619-AB19-9730900CAF9C}" presName="extraNode" presStyleLbl="node1" presStyleIdx="0" presStyleCnt="5"/>
      <dgm:spPr/>
    </dgm:pt>
    <dgm:pt modelId="{CD6064A3-A335-4AE8-9956-7D32F413882A}" type="pres">
      <dgm:prSet presAssocID="{FAF489B3-DC1B-4619-AB19-9730900CAF9C}" presName="dstNode" presStyleLbl="node1" presStyleIdx="0" presStyleCnt="5"/>
      <dgm:spPr/>
    </dgm:pt>
    <dgm:pt modelId="{81837D01-E28A-43F8-93AD-73687A658639}" type="pres">
      <dgm:prSet presAssocID="{AB2E95D0-574C-4D66-9620-7197FA6A44EB}" presName="text_1" presStyleLbl="node1" presStyleIdx="0" presStyleCnt="5">
        <dgm:presLayoutVars>
          <dgm:bulletEnabled val="1"/>
        </dgm:presLayoutVars>
      </dgm:prSet>
      <dgm:spPr/>
    </dgm:pt>
    <dgm:pt modelId="{48E91080-49E3-4B27-8F15-2DC62A658592}" type="pres">
      <dgm:prSet presAssocID="{AB2E95D0-574C-4D66-9620-7197FA6A44EB}" presName="accent_1" presStyleCnt="0"/>
      <dgm:spPr/>
    </dgm:pt>
    <dgm:pt modelId="{BBA7BC64-E61F-4650-9E87-3FE55158EED1}" type="pres">
      <dgm:prSet presAssocID="{AB2E95D0-574C-4D66-9620-7197FA6A44EB}" presName="accentRepeatNode" presStyleLbl="solidFgAcc1" presStyleIdx="0" presStyleCnt="5"/>
      <dgm:spPr>
        <a:xfrm>
          <a:off x="86248" y="253864"/>
          <a:ext cx="846937" cy="846937"/>
        </a:xfrm>
        <a:prstGeom prst="ellipse">
          <a:avLst/>
        </a:prstGeom>
        <a:solidFill>
          <a:schemeClr val="accent2">
            <a:lumMod val="60000"/>
            <a:lumOff val="40000"/>
          </a:schemeClr>
        </a:solidFill>
        <a:ln w="12700" cap="flat" cmpd="sng" algn="ctr">
          <a:solidFill>
            <a:srgbClr val="5B9BD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gm:spPr>
    </dgm:pt>
    <dgm:pt modelId="{6A0A217C-9B6A-4E81-984D-BDA622E5A447}" type="pres">
      <dgm:prSet presAssocID="{B7DDEB98-1A3E-4EFA-8C94-C5A47734545F}" presName="text_2" presStyleLbl="node1" presStyleIdx="1" presStyleCnt="5">
        <dgm:presLayoutVars>
          <dgm:bulletEnabled val="1"/>
        </dgm:presLayoutVars>
      </dgm:prSet>
      <dgm:spPr/>
    </dgm:pt>
    <dgm:pt modelId="{A68841AC-A7C3-4A77-9F5C-F1B71AD1DBB7}" type="pres">
      <dgm:prSet presAssocID="{B7DDEB98-1A3E-4EFA-8C94-C5A47734545F}" presName="accent_2" presStyleCnt="0"/>
      <dgm:spPr/>
    </dgm:pt>
    <dgm:pt modelId="{6DB25BA1-8CF8-4C29-A5D6-DE37F9218D91}" type="pres">
      <dgm:prSet presAssocID="{B7DDEB98-1A3E-4EFA-8C94-C5A47734545F}" presName="accentRepeatNode" presStyleLbl="solidFgAcc1" presStyleIdx="1" presStyleCnt="5"/>
      <dgm:spPr>
        <a:solidFill>
          <a:schemeClr val="accent2">
            <a:lumMod val="60000"/>
            <a:lumOff val="40000"/>
          </a:schemeClr>
        </a:solidFill>
        <a:scene3d>
          <a:camera prst="orthographicFront"/>
          <a:lightRig rig="threePt" dir="t"/>
        </a:scene3d>
        <a:sp3d>
          <a:bevelT/>
        </a:sp3d>
      </dgm:spPr>
    </dgm:pt>
    <dgm:pt modelId="{8610654B-B0E4-4D8C-93A4-7C5C2E822B23}" type="pres">
      <dgm:prSet presAssocID="{4BE937DD-5BF0-4429-8CDC-B2A080AC827F}" presName="text_3" presStyleLbl="node1" presStyleIdx="2" presStyleCnt="5">
        <dgm:presLayoutVars>
          <dgm:bulletEnabled val="1"/>
        </dgm:presLayoutVars>
      </dgm:prSet>
      <dgm:spPr/>
    </dgm:pt>
    <dgm:pt modelId="{DCE254AC-BFDC-4289-9152-83103D331043}" type="pres">
      <dgm:prSet presAssocID="{4BE937DD-5BF0-4429-8CDC-B2A080AC827F}" presName="accent_3" presStyleCnt="0"/>
      <dgm:spPr/>
    </dgm:pt>
    <dgm:pt modelId="{C5975D2A-0A49-4D67-A3BA-DE67F93C3FCD}" type="pres">
      <dgm:prSet presAssocID="{4BE937DD-5BF0-4429-8CDC-B2A080AC827F}" presName="accentRepeatNode" presStyleLbl="solidFgAcc1" presStyleIdx="2" presStyleCnt="5"/>
      <dgm:spPr>
        <a:xfrm>
          <a:off x="720774" y="2285864"/>
          <a:ext cx="846937" cy="846937"/>
        </a:xfrm>
        <a:prstGeom prst="ellipse">
          <a:avLst/>
        </a:prstGeom>
        <a:solidFill>
          <a:srgbClr val="C0504D">
            <a:lumMod val="60000"/>
            <a:lumOff val="40000"/>
          </a:srgbClr>
        </a:solidFill>
        <a:ln w="12700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gm:spPr>
    </dgm:pt>
    <dgm:pt modelId="{78FAF515-8CC8-42A9-B82F-5FC173AC459A}" type="pres">
      <dgm:prSet presAssocID="{EB1F2B17-2CBB-479D-8EDF-EDA8DA670AA5}" presName="text_4" presStyleLbl="node1" presStyleIdx="3" presStyleCnt="5">
        <dgm:presLayoutVars>
          <dgm:bulletEnabled val="1"/>
        </dgm:presLayoutVars>
      </dgm:prSet>
      <dgm:spPr/>
    </dgm:pt>
    <dgm:pt modelId="{675ABD06-78FC-4602-B6E8-3DBA705C7E0A}" type="pres">
      <dgm:prSet presAssocID="{EB1F2B17-2CBB-479D-8EDF-EDA8DA670AA5}" presName="accent_4" presStyleCnt="0"/>
      <dgm:spPr/>
    </dgm:pt>
    <dgm:pt modelId="{89020D24-8439-45B4-B3A9-D79F619CC792}" type="pres">
      <dgm:prSet presAssocID="{EB1F2B17-2CBB-479D-8EDF-EDA8DA670AA5}" presName="accentRepeatNode" presStyleLbl="solidFgAcc1" presStyleIdx="3" presStyleCnt="5"/>
      <dgm:spPr>
        <a:solidFill>
          <a:schemeClr val="accent2">
            <a:lumMod val="60000"/>
            <a:lumOff val="40000"/>
          </a:schemeClr>
        </a:solidFill>
        <a:scene3d>
          <a:camera prst="orthographicFront"/>
          <a:lightRig rig="threePt" dir="t"/>
        </a:scene3d>
        <a:sp3d>
          <a:bevelT/>
        </a:sp3d>
      </dgm:spPr>
    </dgm:pt>
    <dgm:pt modelId="{9527A8D2-1085-42AA-9B49-86C5A8092302}" type="pres">
      <dgm:prSet presAssocID="{D7810B08-2EB3-4C73-B1F6-36ED899AC7B5}" presName="text_5" presStyleLbl="node1" presStyleIdx="4" presStyleCnt="5">
        <dgm:presLayoutVars>
          <dgm:bulletEnabled val="1"/>
        </dgm:presLayoutVars>
      </dgm:prSet>
      <dgm:spPr/>
    </dgm:pt>
    <dgm:pt modelId="{5327C4BE-1059-45CE-80C2-5F6ADEDE42CF}" type="pres">
      <dgm:prSet presAssocID="{D7810B08-2EB3-4C73-B1F6-36ED899AC7B5}" presName="accent_5" presStyleCnt="0"/>
      <dgm:spPr/>
    </dgm:pt>
    <dgm:pt modelId="{6EA40829-9B15-4CCC-8019-9E08B39A36D9}" type="pres">
      <dgm:prSet presAssocID="{D7810B08-2EB3-4C73-B1F6-36ED899AC7B5}" presName="accentRepeatNode" presStyleLbl="solidFgAcc1" presStyleIdx="4" presStyleCnt="5"/>
      <dgm:spPr>
        <a:solidFill>
          <a:schemeClr val="accent2">
            <a:lumMod val="60000"/>
            <a:lumOff val="40000"/>
          </a:schemeClr>
        </a:solidFill>
        <a:scene3d>
          <a:camera prst="orthographicFront"/>
          <a:lightRig rig="threePt" dir="t"/>
        </a:scene3d>
        <a:sp3d>
          <a:bevelT/>
        </a:sp3d>
      </dgm:spPr>
    </dgm:pt>
  </dgm:ptLst>
  <dgm:cxnLst>
    <dgm:cxn modelId="{26EBA213-2510-483B-B727-62125AAD72E9}" srcId="{FAF489B3-DC1B-4619-AB19-9730900CAF9C}" destId="{D7810B08-2EB3-4C73-B1F6-36ED899AC7B5}" srcOrd="4" destOrd="0" parTransId="{AF56B409-7BB5-4A8C-BC21-EFB51D230AA6}" sibTransId="{6F981F3D-ACE0-45A1-B314-FE67A67DAFC7}"/>
    <dgm:cxn modelId="{88954E15-341B-4288-953A-B612894D222E}" srcId="{FAF489B3-DC1B-4619-AB19-9730900CAF9C}" destId="{AB2E95D0-574C-4D66-9620-7197FA6A44EB}" srcOrd="0" destOrd="0" parTransId="{AA82E651-AF98-416C-9BDE-627E36691DB3}" sibTransId="{A8B48805-E7CC-4237-9182-A28DB97F2410}"/>
    <dgm:cxn modelId="{1BBEFB17-463C-4F5B-A211-8B08ACECF560}" srcId="{FAF489B3-DC1B-4619-AB19-9730900CAF9C}" destId="{4BE937DD-5BF0-4429-8CDC-B2A080AC827F}" srcOrd="2" destOrd="0" parTransId="{CDA5E78F-1C7E-422D-A1CC-2CE4BEB688F0}" sibTransId="{DB3A5032-F8E6-4387-AA24-4C3D20924EF7}"/>
    <dgm:cxn modelId="{837E6D38-95AE-4C91-B016-DD2C0CE78322}" type="presOf" srcId="{4BE937DD-5BF0-4429-8CDC-B2A080AC827F}" destId="{8610654B-B0E4-4D8C-93A4-7C5C2E822B23}" srcOrd="0" destOrd="0" presId="urn:microsoft.com/office/officeart/2008/layout/VerticalCurvedList"/>
    <dgm:cxn modelId="{C9C88D45-21D3-480F-8396-1A10D9DA6433}" type="presOf" srcId="{AB2E95D0-574C-4D66-9620-7197FA6A44EB}" destId="{81837D01-E28A-43F8-93AD-73687A658639}" srcOrd="0" destOrd="0" presId="urn:microsoft.com/office/officeart/2008/layout/VerticalCurvedList"/>
    <dgm:cxn modelId="{B03B3D6E-5CED-42D2-91BB-2C834D14B8BA}" type="presOf" srcId="{D7810B08-2EB3-4C73-B1F6-36ED899AC7B5}" destId="{9527A8D2-1085-42AA-9B49-86C5A8092302}" srcOrd="0" destOrd="0" presId="urn:microsoft.com/office/officeart/2008/layout/VerticalCurvedList"/>
    <dgm:cxn modelId="{A1AC6786-169C-4E5A-88FA-85070355EC2B}" srcId="{FAF489B3-DC1B-4619-AB19-9730900CAF9C}" destId="{B7DDEB98-1A3E-4EFA-8C94-C5A47734545F}" srcOrd="1" destOrd="0" parTransId="{F5E480E5-361B-4B31-A9A2-1A02FDD81E73}" sibTransId="{95696CB5-D933-4BED-9DCB-4D6439588AC3}"/>
    <dgm:cxn modelId="{CF063098-5E36-439B-B312-A19F0593597C}" type="presOf" srcId="{B7DDEB98-1A3E-4EFA-8C94-C5A47734545F}" destId="{6A0A217C-9B6A-4E81-984D-BDA622E5A447}" srcOrd="0" destOrd="0" presId="urn:microsoft.com/office/officeart/2008/layout/VerticalCurvedList"/>
    <dgm:cxn modelId="{60FD2AB2-C007-4D43-9E30-296FE43383FA}" type="presOf" srcId="{FAF489B3-DC1B-4619-AB19-9730900CAF9C}" destId="{C867266E-0BF2-4772-97EC-3645EF9A76E5}" srcOrd="0" destOrd="0" presId="urn:microsoft.com/office/officeart/2008/layout/VerticalCurvedList"/>
    <dgm:cxn modelId="{BF0BC7CC-7459-4180-A051-0059D770F1E6}" type="presOf" srcId="{EB1F2B17-2CBB-479D-8EDF-EDA8DA670AA5}" destId="{78FAF515-8CC8-42A9-B82F-5FC173AC459A}" srcOrd="0" destOrd="0" presId="urn:microsoft.com/office/officeart/2008/layout/VerticalCurvedList"/>
    <dgm:cxn modelId="{125A85F0-4AC3-4D6B-AC79-298AB928C866}" type="presOf" srcId="{A8B48805-E7CC-4237-9182-A28DB97F2410}" destId="{D1AA534F-5CEE-43E9-9AA1-4BEA6ED457B1}" srcOrd="0" destOrd="0" presId="urn:microsoft.com/office/officeart/2008/layout/VerticalCurvedList"/>
    <dgm:cxn modelId="{544D93F8-6B7A-4302-B4A6-CB4A71A00E67}" srcId="{FAF489B3-DC1B-4619-AB19-9730900CAF9C}" destId="{EB1F2B17-2CBB-479D-8EDF-EDA8DA670AA5}" srcOrd="3" destOrd="0" parTransId="{9E6EB3ED-5BF1-4024-8857-A52FC606811C}" sibTransId="{F6FDBF66-7500-4D97-B720-9B75BC259E17}"/>
    <dgm:cxn modelId="{7A8BE452-38AA-47E6-9772-16E8752BB788}" type="presParOf" srcId="{C867266E-0BF2-4772-97EC-3645EF9A76E5}" destId="{5C89EF6D-B136-4737-9B2D-028CF4DC8851}" srcOrd="0" destOrd="0" presId="urn:microsoft.com/office/officeart/2008/layout/VerticalCurvedList"/>
    <dgm:cxn modelId="{76A8019B-B74C-429E-A601-5854A6BF3E7B}" type="presParOf" srcId="{5C89EF6D-B136-4737-9B2D-028CF4DC8851}" destId="{628A0D68-089D-40BF-93F6-CB5EC13709DF}" srcOrd="0" destOrd="0" presId="urn:microsoft.com/office/officeart/2008/layout/VerticalCurvedList"/>
    <dgm:cxn modelId="{0CB34C86-AD82-43D3-ADF3-D8D05EA5AB05}" type="presParOf" srcId="{628A0D68-089D-40BF-93F6-CB5EC13709DF}" destId="{718376AD-491E-4C1A-B931-B5D7A66BCBD2}" srcOrd="0" destOrd="0" presId="urn:microsoft.com/office/officeart/2008/layout/VerticalCurvedList"/>
    <dgm:cxn modelId="{25CD3117-7A4C-4B86-99B2-53EBACC81EC1}" type="presParOf" srcId="{628A0D68-089D-40BF-93F6-CB5EC13709DF}" destId="{D1AA534F-5CEE-43E9-9AA1-4BEA6ED457B1}" srcOrd="1" destOrd="0" presId="urn:microsoft.com/office/officeart/2008/layout/VerticalCurvedList"/>
    <dgm:cxn modelId="{41B5740B-F925-4EB2-BDF1-FED60E42DCC7}" type="presParOf" srcId="{628A0D68-089D-40BF-93F6-CB5EC13709DF}" destId="{833C6506-DD93-49D6-AA71-0B146CFD8812}" srcOrd="2" destOrd="0" presId="urn:microsoft.com/office/officeart/2008/layout/VerticalCurvedList"/>
    <dgm:cxn modelId="{8FF2662E-1ACE-4E7E-805D-1688AD175AF9}" type="presParOf" srcId="{628A0D68-089D-40BF-93F6-CB5EC13709DF}" destId="{CD6064A3-A335-4AE8-9956-7D32F413882A}" srcOrd="3" destOrd="0" presId="urn:microsoft.com/office/officeart/2008/layout/VerticalCurvedList"/>
    <dgm:cxn modelId="{3D59FCF6-A97E-4FC8-B875-57CB8FB0908D}" type="presParOf" srcId="{5C89EF6D-B136-4737-9B2D-028CF4DC8851}" destId="{81837D01-E28A-43F8-93AD-73687A658639}" srcOrd="1" destOrd="0" presId="urn:microsoft.com/office/officeart/2008/layout/VerticalCurvedList"/>
    <dgm:cxn modelId="{6706AA9A-C92A-47EA-8915-12F4D640A0FC}" type="presParOf" srcId="{5C89EF6D-B136-4737-9B2D-028CF4DC8851}" destId="{48E91080-49E3-4B27-8F15-2DC62A658592}" srcOrd="2" destOrd="0" presId="urn:microsoft.com/office/officeart/2008/layout/VerticalCurvedList"/>
    <dgm:cxn modelId="{13492862-006D-458E-8522-E54233E1A537}" type="presParOf" srcId="{48E91080-49E3-4B27-8F15-2DC62A658592}" destId="{BBA7BC64-E61F-4650-9E87-3FE55158EED1}" srcOrd="0" destOrd="0" presId="urn:microsoft.com/office/officeart/2008/layout/VerticalCurvedList"/>
    <dgm:cxn modelId="{7F4AB985-BE81-44DE-B79C-593434EE95EA}" type="presParOf" srcId="{5C89EF6D-B136-4737-9B2D-028CF4DC8851}" destId="{6A0A217C-9B6A-4E81-984D-BDA622E5A447}" srcOrd="3" destOrd="0" presId="urn:microsoft.com/office/officeart/2008/layout/VerticalCurvedList"/>
    <dgm:cxn modelId="{6AA69DF8-7C39-487A-BF80-219720FA4DDC}" type="presParOf" srcId="{5C89EF6D-B136-4737-9B2D-028CF4DC8851}" destId="{A68841AC-A7C3-4A77-9F5C-F1B71AD1DBB7}" srcOrd="4" destOrd="0" presId="urn:microsoft.com/office/officeart/2008/layout/VerticalCurvedList"/>
    <dgm:cxn modelId="{9B953C69-75FA-4E29-BDE6-C1C4556F1407}" type="presParOf" srcId="{A68841AC-A7C3-4A77-9F5C-F1B71AD1DBB7}" destId="{6DB25BA1-8CF8-4C29-A5D6-DE37F9218D91}" srcOrd="0" destOrd="0" presId="urn:microsoft.com/office/officeart/2008/layout/VerticalCurvedList"/>
    <dgm:cxn modelId="{45ABADD1-F8E6-4A43-AF01-AE6F51E52A5E}" type="presParOf" srcId="{5C89EF6D-B136-4737-9B2D-028CF4DC8851}" destId="{8610654B-B0E4-4D8C-93A4-7C5C2E822B23}" srcOrd="5" destOrd="0" presId="urn:microsoft.com/office/officeart/2008/layout/VerticalCurvedList"/>
    <dgm:cxn modelId="{2EBD6924-1DD8-413E-992C-9A1234FB42E0}" type="presParOf" srcId="{5C89EF6D-B136-4737-9B2D-028CF4DC8851}" destId="{DCE254AC-BFDC-4289-9152-83103D331043}" srcOrd="6" destOrd="0" presId="urn:microsoft.com/office/officeart/2008/layout/VerticalCurvedList"/>
    <dgm:cxn modelId="{237D7FF9-A863-4C5D-9C56-21A996959462}" type="presParOf" srcId="{DCE254AC-BFDC-4289-9152-83103D331043}" destId="{C5975D2A-0A49-4D67-A3BA-DE67F93C3FCD}" srcOrd="0" destOrd="0" presId="urn:microsoft.com/office/officeart/2008/layout/VerticalCurvedList"/>
    <dgm:cxn modelId="{74EA17F1-BE7B-46F3-B268-00E411A06C37}" type="presParOf" srcId="{5C89EF6D-B136-4737-9B2D-028CF4DC8851}" destId="{78FAF515-8CC8-42A9-B82F-5FC173AC459A}" srcOrd="7" destOrd="0" presId="urn:microsoft.com/office/officeart/2008/layout/VerticalCurvedList"/>
    <dgm:cxn modelId="{40A4C584-4AD6-4E54-B506-78B1B87C0094}" type="presParOf" srcId="{5C89EF6D-B136-4737-9B2D-028CF4DC8851}" destId="{675ABD06-78FC-4602-B6E8-3DBA705C7E0A}" srcOrd="8" destOrd="0" presId="urn:microsoft.com/office/officeart/2008/layout/VerticalCurvedList"/>
    <dgm:cxn modelId="{2DABEDA5-F846-48F3-8546-C342549C29EA}" type="presParOf" srcId="{675ABD06-78FC-4602-B6E8-3DBA705C7E0A}" destId="{89020D24-8439-45B4-B3A9-D79F619CC792}" srcOrd="0" destOrd="0" presId="urn:microsoft.com/office/officeart/2008/layout/VerticalCurvedList"/>
    <dgm:cxn modelId="{0461CD53-9224-4F7E-8DC6-DBA17C681A46}" type="presParOf" srcId="{5C89EF6D-B136-4737-9B2D-028CF4DC8851}" destId="{9527A8D2-1085-42AA-9B49-86C5A8092302}" srcOrd="9" destOrd="0" presId="urn:microsoft.com/office/officeart/2008/layout/VerticalCurvedList"/>
    <dgm:cxn modelId="{D1D9AA03-2EAB-44FC-B630-938B83835EC0}" type="presParOf" srcId="{5C89EF6D-B136-4737-9B2D-028CF4DC8851}" destId="{5327C4BE-1059-45CE-80C2-5F6ADEDE42CF}" srcOrd="10" destOrd="0" presId="urn:microsoft.com/office/officeart/2008/layout/VerticalCurvedList"/>
    <dgm:cxn modelId="{E4D12AED-48CD-4EA9-9D99-2E7CBA100604}" type="presParOf" srcId="{5327C4BE-1059-45CE-80C2-5F6ADEDE42CF}" destId="{6EA40829-9B15-4CCC-8019-9E08B39A36D9}" srcOrd="0" destOrd="0" presId="urn:microsoft.com/office/officeart/2008/layout/VerticalCurvedList"/>
  </dgm:cxnLst>
  <dgm:bg>
    <a:noFill/>
  </dgm:bg>
  <dgm:whole>
    <a:ln w="9525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AA534F-5CEE-43E9-9AA1-4BEA6ED457B1}">
      <dsp:nvSpPr>
        <dsp:cNvPr id="0" name=""/>
        <dsp:cNvSpPr/>
      </dsp:nvSpPr>
      <dsp:spPr>
        <a:xfrm>
          <a:off x="-6126981" y="-937410"/>
          <a:ext cx="7293488" cy="7293488"/>
        </a:xfrm>
        <a:prstGeom prst="blockArc">
          <a:avLst>
            <a:gd name="adj1" fmla="val 18900000"/>
            <a:gd name="adj2" fmla="val 2700000"/>
            <a:gd name="adj3" fmla="val 296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837D01-E28A-43F8-93AD-73687A658639}">
      <dsp:nvSpPr>
        <dsp:cNvPr id="0" name=""/>
        <dsp:cNvSpPr/>
      </dsp:nvSpPr>
      <dsp:spPr>
        <a:xfrm>
          <a:off x="509717" y="338558"/>
          <a:ext cx="10505893" cy="677550"/>
        </a:xfrm>
        <a:prstGeom prst="rect">
          <a:avLst/>
        </a:prstGeom>
        <a:solidFill>
          <a:schemeClr val="accent2">
            <a:lumMod val="20000"/>
            <a:lumOff val="80000"/>
            <a:alpha val="7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7805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b="0" kern="1200">
              <a:solidFill>
                <a:srgbClr val="00385D"/>
              </a:solidFill>
              <a:latin typeface="Calibri" panose="020F0502020204030204"/>
              <a:ea typeface="+mn-ea"/>
              <a:cs typeface="+mn-cs"/>
            </a:rPr>
            <a:t>Temos que desacelerar bastante a inflação</a:t>
          </a:r>
          <a:endParaRPr lang="pt-BR" sz="2400" b="0" kern="1200">
            <a:solidFill>
              <a:srgbClr val="00385D"/>
            </a:solidFill>
          </a:endParaRPr>
        </a:p>
      </dsp:txBody>
      <dsp:txXfrm>
        <a:off x="509717" y="338558"/>
        <a:ext cx="10505893" cy="677550"/>
      </dsp:txXfrm>
    </dsp:sp>
    <dsp:sp modelId="{BBA7BC64-E61F-4650-9E87-3FE55158EED1}">
      <dsp:nvSpPr>
        <dsp:cNvPr id="0" name=""/>
        <dsp:cNvSpPr/>
      </dsp:nvSpPr>
      <dsp:spPr>
        <a:xfrm>
          <a:off x="86248" y="253864"/>
          <a:ext cx="846937" cy="846937"/>
        </a:xfrm>
        <a:prstGeom prst="ellipse">
          <a:avLst/>
        </a:prstGeom>
        <a:solidFill>
          <a:schemeClr val="accent2">
            <a:lumMod val="60000"/>
            <a:lumOff val="40000"/>
          </a:schemeClr>
        </a:solidFill>
        <a:ln w="12700" cap="flat" cmpd="sng" algn="ctr">
          <a:solidFill>
            <a:srgbClr val="5B9BD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A0A217C-9B6A-4E81-984D-BDA622E5A447}">
      <dsp:nvSpPr>
        <dsp:cNvPr id="0" name=""/>
        <dsp:cNvSpPr/>
      </dsp:nvSpPr>
      <dsp:spPr>
        <a:xfrm>
          <a:off x="995230" y="1354558"/>
          <a:ext cx="10020380" cy="677550"/>
        </a:xfrm>
        <a:prstGeom prst="rect">
          <a:avLst/>
        </a:prstGeom>
        <a:solidFill>
          <a:schemeClr val="accent2">
            <a:lumMod val="20000"/>
            <a:lumOff val="80000"/>
            <a:alpha val="7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7805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b="0" kern="1200">
              <a:solidFill>
                <a:srgbClr val="00385D"/>
              </a:solidFill>
            </a:rPr>
            <a:t>Política monetária será contracionista</a:t>
          </a:r>
        </a:p>
      </dsp:txBody>
      <dsp:txXfrm>
        <a:off x="995230" y="1354558"/>
        <a:ext cx="10020380" cy="677550"/>
      </dsp:txXfrm>
    </dsp:sp>
    <dsp:sp modelId="{6DB25BA1-8CF8-4C29-A5D6-DE37F9218D91}">
      <dsp:nvSpPr>
        <dsp:cNvPr id="0" name=""/>
        <dsp:cNvSpPr/>
      </dsp:nvSpPr>
      <dsp:spPr>
        <a:xfrm>
          <a:off x="571761" y="1269864"/>
          <a:ext cx="846937" cy="846937"/>
        </a:xfrm>
        <a:prstGeom prst="ellipse">
          <a:avLst/>
        </a:prstGeom>
        <a:solidFill>
          <a:schemeClr val="accent2">
            <a:lumMod val="60000"/>
            <a:lumOff val="4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10654B-B0E4-4D8C-93A4-7C5C2E822B23}">
      <dsp:nvSpPr>
        <dsp:cNvPr id="0" name=""/>
        <dsp:cNvSpPr/>
      </dsp:nvSpPr>
      <dsp:spPr>
        <a:xfrm>
          <a:off x="1144243" y="2370558"/>
          <a:ext cx="9871367" cy="677550"/>
        </a:xfrm>
        <a:prstGeom prst="rect">
          <a:avLst/>
        </a:prstGeom>
        <a:solidFill>
          <a:schemeClr val="accent2">
            <a:lumMod val="20000"/>
            <a:lumOff val="80000"/>
            <a:alpha val="7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7805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b="0" kern="1200">
              <a:solidFill>
                <a:srgbClr val="00385D"/>
              </a:solidFill>
              <a:latin typeface="Calibri" panose="020F0502020204030204"/>
              <a:ea typeface="+mn-ea"/>
              <a:cs typeface="+mn-cs"/>
            </a:rPr>
            <a:t>Atividade econômica em desaceleração</a:t>
          </a:r>
          <a:endParaRPr lang="pt-BR" sz="2400" b="0" kern="1200">
            <a:solidFill>
              <a:srgbClr val="00385D"/>
            </a:solidFill>
          </a:endParaRPr>
        </a:p>
      </dsp:txBody>
      <dsp:txXfrm>
        <a:off x="1144243" y="2370558"/>
        <a:ext cx="9871367" cy="677550"/>
      </dsp:txXfrm>
    </dsp:sp>
    <dsp:sp modelId="{C5975D2A-0A49-4D67-A3BA-DE67F93C3FCD}">
      <dsp:nvSpPr>
        <dsp:cNvPr id="0" name=""/>
        <dsp:cNvSpPr/>
      </dsp:nvSpPr>
      <dsp:spPr>
        <a:xfrm>
          <a:off x="720774" y="2285864"/>
          <a:ext cx="846937" cy="846937"/>
        </a:xfrm>
        <a:prstGeom prst="ellipse">
          <a:avLst/>
        </a:prstGeom>
        <a:solidFill>
          <a:srgbClr val="C0504D">
            <a:lumMod val="60000"/>
            <a:lumOff val="40000"/>
          </a:srgbClr>
        </a:solidFill>
        <a:ln w="12700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FAF515-8CC8-42A9-B82F-5FC173AC459A}">
      <dsp:nvSpPr>
        <dsp:cNvPr id="0" name=""/>
        <dsp:cNvSpPr/>
      </dsp:nvSpPr>
      <dsp:spPr>
        <a:xfrm>
          <a:off x="995230" y="3386558"/>
          <a:ext cx="10020380" cy="677550"/>
        </a:xfrm>
        <a:prstGeom prst="rect">
          <a:avLst/>
        </a:prstGeom>
        <a:solidFill>
          <a:schemeClr val="accent2">
            <a:lumMod val="20000"/>
            <a:lumOff val="80000"/>
            <a:alpha val="7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7805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b="0" kern="1200">
              <a:solidFill>
                <a:srgbClr val="00385D"/>
              </a:solidFill>
            </a:rPr>
            <a:t>Volatilidade inerente ao ciclo eleitoral</a:t>
          </a:r>
        </a:p>
      </dsp:txBody>
      <dsp:txXfrm>
        <a:off x="995230" y="3386558"/>
        <a:ext cx="10020380" cy="677550"/>
      </dsp:txXfrm>
    </dsp:sp>
    <dsp:sp modelId="{89020D24-8439-45B4-B3A9-D79F619CC792}">
      <dsp:nvSpPr>
        <dsp:cNvPr id="0" name=""/>
        <dsp:cNvSpPr/>
      </dsp:nvSpPr>
      <dsp:spPr>
        <a:xfrm>
          <a:off x="571761" y="3301864"/>
          <a:ext cx="846937" cy="846937"/>
        </a:xfrm>
        <a:prstGeom prst="ellipse">
          <a:avLst/>
        </a:prstGeom>
        <a:solidFill>
          <a:schemeClr val="accent2">
            <a:lumMod val="60000"/>
            <a:lumOff val="4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27A8D2-1085-42AA-9B49-86C5A8092302}">
      <dsp:nvSpPr>
        <dsp:cNvPr id="0" name=""/>
        <dsp:cNvSpPr/>
      </dsp:nvSpPr>
      <dsp:spPr>
        <a:xfrm>
          <a:off x="509717" y="4402558"/>
          <a:ext cx="10505893" cy="677550"/>
        </a:xfrm>
        <a:prstGeom prst="rect">
          <a:avLst/>
        </a:prstGeom>
        <a:solidFill>
          <a:schemeClr val="accent2">
            <a:lumMod val="20000"/>
            <a:lumOff val="80000"/>
            <a:alpha val="7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7805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b="0" kern="1200">
              <a:solidFill>
                <a:srgbClr val="00385D"/>
              </a:solidFill>
            </a:rPr>
            <a:t>Internacional menos amigável aos emergentes</a:t>
          </a:r>
        </a:p>
      </dsp:txBody>
      <dsp:txXfrm>
        <a:off x="509717" y="4402558"/>
        <a:ext cx="10505893" cy="677550"/>
      </dsp:txXfrm>
    </dsp:sp>
    <dsp:sp modelId="{6EA40829-9B15-4CCC-8019-9E08B39A36D9}">
      <dsp:nvSpPr>
        <dsp:cNvPr id="0" name=""/>
        <dsp:cNvSpPr/>
      </dsp:nvSpPr>
      <dsp:spPr>
        <a:xfrm>
          <a:off x="86248" y="4317864"/>
          <a:ext cx="846937" cy="846937"/>
        </a:xfrm>
        <a:prstGeom prst="ellipse">
          <a:avLst/>
        </a:prstGeom>
        <a:solidFill>
          <a:schemeClr val="accent2">
            <a:lumMod val="60000"/>
            <a:lumOff val="4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_rels/notesMaster10.xml.rels><?xml version="1.0" encoding="UTF-8" standalone="yes"?>
<Relationships xmlns="http://schemas.openxmlformats.org/package/2006/relationships"><Relationship Id="rId1" Type="http://schemas.openxmlformats.org/officeDocument/2006/relationships/theme" Target="../theme/theme5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1978D9-D78B-44F7-9D4D-EFF5A7112F10}" type="datetimeFigureOut">
              <a:rPr lang="pt-BR" smtClean="0"/>
              <a:t>07/10/2021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14569F-D6AA-4BB8-B877-AB3C6E7B807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114606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Masters/notesMaster10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1978D9-D78B-44F7-9D4D-EFF5A7112F10}" type="datetimeFigureOut">
              <a:rPr lang="pt-BR" smtClean="0"/>
              <a:t>06/10/2021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14569F-D6AA-4BB8-B877-AB3C6E7B807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114606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0.xml"/><Relationship Id="rId1" Type="http://schemas.openxmlformats.org/officeDocument/2006/relationships/notesMaster" Target="../notesMasters/notesMaster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4569F-D6AA-4BB8-B877-AB3C6E7B8077}" type="slidenum">
              <a:rPr lang="pt-BR" smtClean="0"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346519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14569F-D6AA-4BB8-B877-AB3C6E7B8077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112675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4569F-D6AA-4BB8-B877-AB3C6E7B8077}" type="slidenum">
              <a:rPr lang="pt-BR" smtClean="0"/>
              <a:t>10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346519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4569F-D6AA-4BB8-B877-AB3C6E7B8077}" type="slidenum">
              <a:rPr lang="pt-BR" smtClean="0"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632598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4569F-D6AA-4BB8-B877-AB3C6E7B8077}" type="slidenum">
              <a:rPr lang="pt-BR" smtClean="0"/>
              <a:t>15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323629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Fundamentalmente questões domésticas. E além</a:t>
            </a:r>
            <a:r>
              <a:rPr lang="pt-BR" baseline="0"/>
              <a:t> do patamar, o nível de volatilidade. Falar do apoio do sistema financeiro e do Banco do Brasil no suporte a essas questões de análise e também de produtos para proteger os clientes.</a:t>
            </a:r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C110E-965A-4E1A-8194-80B4AB05444F}" type="slidenum">
              <a:rPr lang="pt-BR" smtClean="0"/>
              <a:t>18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620707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4569F-D6AA-4BB8-B877-AB3C6E7B8077}" type="slidenum">
              <a:rPr lang="pt-BR" smtClean="0"/>
              <a:t>28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904611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4569F-D6AA-4BB8-B877-AB3C6E7B8077}" type="slidenum">
              <a:rPr lang="pt-BR" smtClean="0"/>
              <a:t>29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60191554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4569F-D6AA-4BB8-B877-AB3C6E7B8077}" type="slidenum">
              <a:rPr lang="pt-BR" smtClean="0"/>
              <a:t>27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32362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0.xml"/><Relationship Id="rId4" Type="http://schemas.openxmlformats.org/officeDocument/2006/relationships/image" Target="../media/image7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0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0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0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0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0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ap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29903"/>
            <a:ext cx="12192000" cy="840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pt-BR" sz="4000" smtClean="0">
                <a:solidFill>
                  <a:srgbClr val="FCFC30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0" indent="0" algn="ctr" defTabSz="914400" rtl="0" eaLnBrk="1" latinLnBrk="0" hangingPunct="1">
              <a:buNone/>
              <a:defRPr lang="pt-BR" sz="3200" kern="1200" dirty="0" smtClean="0">
                <a:solidFill>
                  <a:srgbClr val="FCFC3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>
              <a:defRPr lang="pt-BR" sz="1800" smtClean="0"/>
            </a:lvl3pPr>
            <a:lvl4pPr>
              <a:defRPr lang="pt-BR" smtClean="0"/>
            </a:lvl4pPr>
            <a:lvl5pPr>
              <a:defRPr lang="pt-BR"/>
            </a:lvl5pPr>
          </a:lstStyle>
          <a:p>
            <a:pPr marL="0" lvl="0" algn="ctr"/>
            <a:r>
              <a:rPr lang="pt-BR"/>
              <a:t>Editar </a:t>
            </a:r>
            <a:r>
              <a:rPr lang="pt-BR" sz="5400">
                <a:solidFill>
                  <a:srgbClr val="FCFC3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TÍTULO DA APRESENTAÇÃO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3A1D164C-6235-4998-BF90-1CB56BB8148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632" y="828546"/>
            <a:ext cx="1101167" cy="1101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4762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ra Cap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963348"/>
            <a:ext cx="12192000" cy="12280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pt-BR" sz="8200" baseline="0" smtClean="0">
                <a:solidFill>
                  <a:srgbClr val="FCFC30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0" indent="0" algn="ctr" defTabSz="914400" rtl="0" eaLnBrk="1" latinLnBrk="0" hangingPunct="1">
              <a:buNone/>
              <a:defRPr lang="pt-BR" sz="3200" kern="1200" dirty="0" smtClean="0">
                <a:solidFill>
                  <a:srgbClr val="FCFC3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>
              <a:defRPr lang="pt-BR" sz="1800" smtClean="0"/>
            </a:lvl3pPr>
            <a:lvl4pPr>
              <a:defRPr lang="pt-BR" smtClean="0"/>
            </a:lvl4pPr>
            <a:lvl5pPr>
              <a:defRPr lang="pt-BR"/>
            </a:lvl5pPr>
          </a:lstStyle>
          <a:p>
            <a:pPr marL="0" lvl="0" algn="ctr"/>
            <a:r>
              <a:rPr lang="pt-BR"/>
              <a:t>Editar Agradecimento/FIM</a:t>
            </a:r>
            <a:endParaRPr lang="pt-BR" sz="5400">
              <a:solidFill>
                <a:srgbClr val="FCFC3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CD526E7C-CE64-456B-9061-36A86A82CCF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87978" y="323359"/>
            <a:ext cx="1419558" cy="1415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182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Layout Personalizad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6345F30-0649-46B3-AB53-77E7017CDC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604984" y="62961"/>
            <a:ext cx="519830" cy="522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347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29903"/>
            <a:ext cx="12192000" cy="840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pt-BR" sz="4000" smtClean="0">
                <a:solidFill>
                  <a:srgbClr val="FCFC30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0" indent="0" algn="ctr" defTabSz="914400" rtl="0" eaLnBrk="1" latinLnBrk="0" hangingPunct="1">
              <a:buNone/>
              <a:defRPr lang="pt-BR" sz="3200" kern="1200" dirty="0" smtClean="0">
                <a:solidFill>
                  <a:srgbClr val="FCFC3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>
              <a:defRPr lang="pt-BR" sz="1800" smtClean="0"/>
            </a:lvl3pPr>
            <a:lvl4pPr>
              <a:defRPr lang="pt-BR" smtClean="0"/>
            </a:lvl4pPr>
            <a:lvl5pPr>
              <a:defRPr lang="pt-BR"/>
            </a:lvl5pPr>
          </a:lstStyle>
          <a:p>
            <a:pPr marL="0" lvl="0" algn="ctr"/>
            <a:r>
              <a:rPr lang="pt-BR"/>
              <a:t>Editar </a:t>
            </a:r>
            <a:r>
              <a:rPr lang="pt-BR" sz="5400">
                <a:solidFill>
                  <a:srgbClr val="FCFC3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TÍTULO DA APRESENTAÇÃO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3A1D164C-6235-4998-BF90-1CB56BB8148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632" y="828546"/>
            <a:ext cx="1101167" cy="1101167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59C7EE2C-E2AB-456A-9DE3-421CB022B1A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334750" y="0"/>
            <a:ext cx="85725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4762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úd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14">
            <a:extLst>
              <a:ext uri="{FF2B5EF4-FFF2-40B4-BE49-F238E27FC236}">
                <a16:creationId xmlns:a16="http://schemas.microsoft.com/office/drawing/2014/main" id="{DAF2A1D5-D2C7-4160-BB8C-BD0F75D52B49}"/>
              </a:ext>
            </a:extLst>
          </p:cNvPr>
          <p:cNvSpPr/>
          <p:nvPr userDrawn="1"/>
        </p:nvSpPr>
        <p:spPr>
          <a:xfrm>
            <a:off x="622651" y="811012"/>
            <a:ext cx="586521" cy="598338"/>
          </a:xfrm>
          <a:custGeom>
            <a:avLst/>
            <a:gdLst>
              <a:gd name="connsiteX0" fmla="*/ 2679700 w 4610100"/>
              <a:gd name="connsiteY0" fmla="*/ 355600 h 2667000"/>
              <a:gd name="connsiteX1" fmla="*/ 2679700 w 4610100"/>
              <a:gd name="connsiteY1" fmla="*/ 0 h 2667000"/>
              <a:gd name="connsiteX2" fmla="*/ 0 w 4610100"/>
              <a:gd name="connsiteY2" fmla="*/ 0 h 2667000"/>
              <a:gd name="connsiteX3" fmla="*/ 0 w 4610100"/>
              <a:gd name="connsiteY3" fmla="*/ 2667000 h 2667000"/>
              <a:gd name="connsiteX4" fmla="*/ 2679700 w 4610100"/>
              <a:gd name="connsiteY4" fmla="*/ 2667000 h 2667000"/>
              <a:gd name="connsiteX5" fmla="*/ 2679700 w 4610100"/>
              <a:gd name="connsiteY5" fmla="*/ 2324100 h 2667000"/>
              <a:gd name="connsiteX6" fmla="*/ 4610100 w 4610100"/>
              <a:gd name="connsiteY6" fmla="*/ 2324100 h 2667000"/>
              <a:gd name="connsiteX0" fmla="*/ 2679700 w 2679700"/>
              <a:gd name="connsiteY0" fmla="*/ 355600 h 2667000"/>
              <a:gd name="connsiteX1" fmla="*/ 2679700 w 2679700"/>
              <a:gd name="connsiteY1" fmla="*/ 0 h 2667000"/>
              <a:gd name="connsiteX2" fmla="*/ 0 w 2679700"/>
              <a:gd name="connsiteY2" fmla="*/ 0 h 2667000"/>
              <a:gd name="connsiteX3" fmla="*/ 0 w 2679700"/>
              <a:gd name="connsiteY3" fmla="*/ 2667000 h 2667000"/>
              <a:gd name="connsiteX4" fmla="*/ 2679700 w 2679700"/>
              <a:gd name="connsiteY4" fmla="*/ 2667000 h 2667000"/>
              <a:gd name="connsiteX5" fmla="*/ 2679700 w 2679700"/>
              <a:gd name="connsiteY5" fmla="*/ 2324100 h 266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79700" h="2667000">
                <a:moveTo>
                  <a:pt x="2679700" y="355600"/>
                </a:moveTo>
                <a:lnTo>
                  <a:pt x="2679700" y="0"/>
                </a:lnTo>
                <a:lnTo>
                  <a:pt x="0" y="0"/>
                </a:lnTo>
                <a:lnTo>
                  <a:pt x="0" y="2667000"/>
                </a:lnTo>
                <a:lnTo>
                  <a:pt x="2679700" y="2667000"/>
                </a:lnTo>
                <a:lnTo>
                  <a:pt x="2679700" y="2324100"/>
                </a:lnTo>
              </a:path>
            </a:pathLst>
          </a:custGeom>
          <a:noFill/>
          <a:ln w="95250">
            <a:solidFill>
              <a:srgbClr val="FCFC30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>
              <a:solidFill>
                <a:srgbClr val="1E3D5C"/>
              </a:solidFill>
            </a:endParaRPr>
          </a:p>
        </p:txBody>
      </p:sp>
      <p:pic>
        <p:nvPicPr>
          <p:cNvPr id="8" name="Imagem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492" y="6372564"/>
            <a:ext cx="12196492" cy="466725"/>
          </a:xfrm>
          <a:prstGeom prst="rect">
            <a:avLst/>
          </a:prstGeom>
        </p:spPr>
      </p:pic>
      <p:grpSp>
        <p:nvGrpSpPr>
          <p:cNvPr id="9" name="Agrupar 8"/>
          <p:cNvGrpSpPr/>
          <p:nvPr userDrawn="1"/>
        </p:nvGrpSpPr>
        <p:grpSpPr>
          <a:xfrm>
            <a:off x="9291145" y="1800191"/>
            <a:ext cx="2545315" cy="2792830"/>
            <a:chOff x="9295597" y="2472852"/>
            <a:chExt cx="1794630" cy="2264503"/>
          </a:xfrm>
        </p:grpSpPr>
        <p:sp>
          <p:nvSpPr>
            <p:cNvPr id="10" name="Freeform: Shape 86">
              <a:extLst>
                <a:ext uri="{FF2B5EF4-FFF2-40B4-BE49-F238E27FC236}">
                  <a16:creationId xmlns:a16="http://schemas.microsoft.com/office/drawing/2014/main" id="{634E6A70-D12A-4FD8-AB16-C4759E325B49}"/>
                </a:ext>
              </a:extLst>
            </p:cNvPr>
            <p:cNvSpPr/>
            <p:nvPr/>
          </p:nvSpPr>
          <p:spPr>
            <a:xfrm>
              <a:off x="9490840" y="2472852"/>
              <a:ext cx="1599387" cy="1417631"/>
            </a:xfrm>
            <a:custGeom>
              <a:avLst/>
              <a:gdLst>
                <a:gd name="connsiteX0" fmla="*/ 935369 w 4012004"/>
                <a:gd name="connsiteY0" fmla="*/ 1848105 h 3156876"/>
                <a:gd name="connsiteX1" fmla="*/ 945185 w 4012004"/>
                <a:gd name="connsiteY1" fmla="*/ 1857921 h 3156876"/>
                <a:gd name="connsiteX2" fmla="*/ 945185 w 4012004"/>
                <a:gd name="connsiteY2" fmla="*/ 2044195 h 3156876"/>
                <a:gd name="connsiteX3" fmla="*/ 948513 w 4012004"/>
                <a:gd name="connsiteY3" fmla="*/ 2043523 h 3156876"/>
                <a:gd name="connsiteX4" fmla="*/ 1037128 w 4012004"/>
                <a:gd name="connsiteY4" fmla="*/ 2132138 h 3156876"/>
                <a:gd name="connsiteX5" fmla="*/ 1037128 w 4012004"/>
                <a:gd name="connsiteY5" fmla="*/ 2473212 h 3156876"/>
                <a:gd name="connsiteX6" fmla="*/ 948513 w 4012004"/>
                <a:gd name="connsiteY6" fmla="*/ 2561827 h 3156876"/>
                <a:gd name="connsiteX7" fmla="*/ 945185 w 4012004"/>
                <a:gd name="connsiteY7" fmla="*/ 2561155 h 3156876"/>
                <a:gd name="connsiteX8" fmla="*/ 945185 w 4012004"/>
                <a:gd name="connsiteY8" fmla="*/ 3147060 h 3156876"/>
                <a:gd name="connsiteX9" fmla="*/ 935369 w 4012004"/>
                <a:gd name="connsiteY9" fmla="*/ 3156876 h 3156876"/>
                <a:gd name="connsiteX10" fmla="*/ 925553 w 4012004"/>
                <a:gd name="connsiteY10" fmla="*/ 3147060 h 3156876"/>
                <a:gd name="connsiteX11" fmla="*/ 925553 w 4012004"/>
                <a:gd name="connsiteY11" fmla="*/ 2557192 h 3156876"/>
                <a:gd name="connsiteX12" fmla="*/ 914020 w 4012004"/>
                <a:gd name="connsiteY12" fmla="*/ 2554863 h 3156876"/>
                <a:gd name="connsiteX13" fmla="*/ 859898 w 4012004"/>
                <a:gd name="connsiteY13" fmla="*/ 2473212 h 3156876"/>
                <a:gd name="connsiteX14" fmla="*/ 859898 w 4012004"/>
                <a:gd name="connsiteY14" fmla="*/ 2132138 h 3156876"/>
                <a:gd name="connsiteX15" fmla="*/ 914020 w 4012004"/>
                <a:gd name="connsiteY15" fmla="*/ 2050487 h 3156876"/>
                <a:gd name="connsiteX16" fmla="*/ 925553 w 4012004"/>
                <a:gd name="connsiteY16" fmla="*/ 2048159 h 3156876"/>
                <a:gd name="connsiteX17" fmla="*/ 925553 w 4012004"/>
                <a:gd name="connsiteY17" fmla="*/ 1857921 h 3156876"/>
                <a:gd name="connsiteX18" fmla="*/ 935369 w 4012004"/>
                <a:gd name="connsiteY18" fmla="*/ 1848105 h 3156876"/>
                <a:gd name="connsiteX19" fmla="*/ 88615 w 4012004"/>
                <a:gd name="connsiteY19" fmla="*/ 1565010 h 3156876"/>
                <a:gd name="connsiteX20" fmla="*/ 98431 w 4012004"/>
                <a:gd name="connsiteY20" fmla="*/ 1574826 h 3156876"/>
                <a:gd name="connsiteX21" fmla="*/ 98431 w 4012004"/>
                <a:gd name="connsiteY21" fmla="*/ 2000946 h 3156876"/>
                <a:gd name="connsiteX22" fmla="*/ 123108 w 4012004"/>
                <a:gd name="connsiteY22" fmla="*/ 2005928 h 3156876"/>
                <a:gd name="connsiteX23" fmla="*/ 177230 w 4012004"/>
                <a:gd name="connsiteY23" fmla="*/ 2087579 h 3156876"/>
                <a:gd name="connsiteX24" fmla="*/ 177230 w 4012004"/>
                <a:gd name="connsiteY24" fmla="*/ 2510024 h 3156876"/>
                <a:gd name="connsiteX25" fmla="*/ 123108 w 4012004"/>
                <a:gd name="connsiteY25" fmla="*/ 2591675 h 3156876"/>
                <a:gd name="connsiteX26" fmla="*/ 98431 w 4012004"/>
                <a:gd name="connsiteY26" fmla="*/ 2596658 h 3156876"/>
                <a:gd name="connsiteX27" fmla="*/ 98431 w 4012004"/>
                <a:gd name="connsiteY27" fmla="*/ 2863965 h 3156876"/>
                <a:gd name="connsiteX28" fmla="*/ 88615 w 4012004"/>
                <a:gd name="connsiteY28" fmla="*/ 2873781 h 3156876"/>
                <a:gd name="connsiteX29" fmla="*/ 78799 w 4012004"/>
                <a:gd name="connsiteY29" fmla="*/ 2863965 h 3156876"/>
                <a:gd name="connsiteX30" fmla="*/ 78799 w 4012004"/>
                <a:gd name="connsiteY30" fmla="*/ 2596658 h 3156876"/>
                <a:gd name="connsiteX31" fmla="*/ 54122 w 4012004"/>
                <a:gd name="connsiteY31" fmla="*/ 2591675 h 3156876"/>
                <a:gd name="connsiteX32" fmla="*/ 0 w 4012004"/>
                <a:gd name="connsiteY32" fmla="*/ 2510024 h 3156876"/>
                <a:gd name="connsiteX33" fmla="*/ 0 w 4012004"/>
                <a:gd name="connsiteY33" fmla="*/ 2087579 h 3156876"/>
                <a:gd name="connsiteX34" fmla="*/ 54122 w 4012004"/>
                <a:gd name="connsiteY34" fmla="*/ 2005928 h 3156876"/>
                <a:gd name="connsiteX35" fmla="*/ 78799 w 4012004"/>
                <a:gd name="connsiteY35" fmla="*/ 2000946 h 3156876"/>
                <a:gd name="connsiteX36" fmla="*/ 78799 w 4012004"/>
                <a:gd name="connsiteY36" fmla="*/ 1574826 h 3156876"/>
                <a:gd name="connsiteX37" fmla="*/ 88615 w 4012004"/>
                <a:gd name="connsiteY37" fmla="*/ 1565010 h 3156876"/>
                <a:gd name="connsiteX38" fmla="*/ 1586411 w 4012004"/>
                <a:gd name="connsiteY38" fmla="*/ 1177255 h 3156876"/>
                <a:gd name="connsiteX39" fmla="*/ 1596227 w 4012004"/>
                <a:gd name="connsiteY39" fmla="*/ 1187071 h 3156876"/>
                <a:gd name="connsiteX40" fmla="*/ 1596227 w 4012004"/>
                <a:gd name="connsiteY40" fmla="*/ 1351438 h 3156876"/>
                <a:gd name="connsiteX41" fmla="*/ 1620904 w 4012004"/>
                <a:gd name="connsiteY41" fmla="*/ 1356420 h 3156876"/>
                <a:gd name="connsiteX42" fmla="*/ 1675026 w 4012004"/>
                <a:gd name="connsiteY42" fmla="*/ 1438071 h 3156876"/>
                <a:gd name="connsiteX43" fmla="*/ 1675026 w 4012004"/>
                <a:gd name="connsiteY43" fmla="*/ 1701703 h 3156876"/>
                <a:gd name="connsiteX44" fmla="*/ 1620904 w 4012004"/>
                <a:gd name="connsiteY44" fmla="*/ 1783354 h 3156876"/>
                <a:gd name="connsiteX45" fmla="*/ 1596227 w 4012004"/>
                <a:gd name="connsiteY45" fmla="*/ 1788336 h 3156876"/>
                <a:gd name="connsiteX46" fmla="*/ 1596227 w 4012004"/>
                <a:gd name="connsiteY46" fmla="*/ 1952702 h 3156876"/>
                <a:gd name="connsiteX47" fmla="*/ 1586411 w 4012004"/>
                <a:gd name="connsiteY47" fmla="*/ 1962518 h 3156876"/>
                <a:gd name="connsiteX48" fmla="*/ 1576595 w 4012004"/>
                <a:gd name="connsiteY48" fmla="*/ 1952702 h 3156876"/>
                <a:gd name="connsiteX49" fmla="*/ 1576595 w 4012004"/>
                <a:gd name="connsiteY49" fmla="*/ 1788336 h 3156876"/>
                <a:gd name="connsiteX50" fmla="*/ 1551918 w 4012004"/>
                <a:gd name="connsiteY50" fmla="*/ 1783354 h 3156876"/>
                <a:gd name="connsiteX51" fmla="*/ 1497796 w 4012004"/>
                <a:gd name="connsiteY51" fmla="*/ 1701703 h 3156876"/>
                <a:gd name="connsiteX52" fmla="*/ 1497796 w 4012004"/>
                <a:gd name="connsiteY52" fmla="*/ 1438071 h 3156876"/>
                <a:gd name="connsiteX53" fmla="*/ 1551918 w 4012004"/>
                <a:gd name="connsiteY53" fmla="*/ 1356420 h 3156876"/>
                <a:gd name="connsiteX54" fmla="*/ 1576595 w 4012004"/>
                <a:gd name="connsiteY54" fmla="*/ 1351438 h 3156876"/>
                <a:gd name="connsiteX55" fmla="*/ 1576595 w 4012004"/>
                <a:gd name="connsiteY55" fmla="*/ 1187071 h 3156876"/>
                <a:gd name="connsiteX56" fmla="*/ 1586411 w 4012004"/>
                <a:gd name="connsiteY56" fmla="*/ 1177255 h 3156876"/>
                <a:gd name="connsiteX57" fmla="*/ 2426794 w 4012004"/>
                <a:gd name="connsiteY57" fmla="*/ 488999 h 3156876"/>
                <a:gd name="connsiteX58" fmla="*/ 2436610 w 4012004"/>
                <a:gd name="connsiteY58" fmla="*/ 498815 h 3156876"/>
                <a:gd name="connsiteX59" fmla="*/ 2436610 w 4012004"/>
                <a:gd name="connsiteY59" fmla="*/ 589710 h 3156876"/>
                <a:gd name="connsiteX60" fmla="*/ 2465450 w 4012004"/>
                <a:gd name="connsiteY60" fmla="*/ 595532 h 3156876"/>
                <a:gd name="connsiteX61" fmla="*/ 2515409 w 4012004"/>
                <a:gd name="connsiteY61" fmla="*/ 670903 h 3156876"/>
                <a:gd name="connsiteX62" fmla="*/ 2515409 w 4012004"/>
                <a:gd name="connsiteY62" fmla="*/ 1726684 h 3156876"/>
                <a:gd name="connsiteX63" fmla="*/ 2465450 w 4012004"/>
                <a:gd name="connsiteY63" fmla="*/ 1802055 h 3156876"/>
                <a:gd name="connsiteX64" fmla="*/ 2436610 w 4012004"/>
                <a:gd name="connsiteY64" fmla="*/ 1807877 h 3156876"/>
                <a:gd name="connsiteX65" fmla="*/ 2436610 w 4012004"/>
                <a:gd name="connsiteY65" fmla="*/ 1984270 h 3156876"/>
                <a:gd name="connsiteX66" fmla="*/ 2426794 w 4012004"/>
                <a:gd name="connsiteY66" fmla="*/ 1994086 h 3156876"/>
                <a:gd name="connsiteX67" fmla="*/ 2416978 w 4012004"/>
                <a:gd name="connsiteY67" fmla="*/ 1984270 h 3156876"/>
                <a:gd name="connsiteX68" fmla="*/ 2416978 w 4012004"/>
                <a:gd name="connsiteY68" fmla="*/ 1807877 h 3156876"/>
                <a:gd name="connsiteX69" fmla="*/ 2388138 w 4012004"/>
                <a:gd name="connsiteY69" fmla="*/ 1802055 h 3156876"/>
                <a:gd name="connsiteX70" fmla="*/ 2338179 w 4012004"/>
                <a:gd name="connsiteY70" fmla="*/ 1726684 h 3156876"/>
                <a:gd name="connsiteX71" fmla="*/ 2338179 w 4012004"/>
                <a:gd name="connsiteY71" fmla="*/ 670903 h 3156876"/>
                <a:gd name="connsiteX72" fmla="*/ 2388138 w 4012004"/>
                <a:gd name="connsiteY72" fmla="*/ 595532 h 3156876"/>
                <a:gd name="connsiteX73" fmla="*/ 2416978 w 4012004"/>
                <a:gd name="connsiteY73" fmla="*/ 589710 h 3156876"/>
                <a:gd name="connsiteX74" fmla="*/ 2416978 w 4012004"/>
                <a:gd name="connsiteY74" fmla="*/ 498815 h 3156876"/>
                <a:gd name="connsiteX75" fmla="*/ 2426794 w 4012004"/>
                <a:gd name="connsiteY75" fmla="*/ 488999 h 3156876"/>
                <a:gd name="connsiteX76" fmla="*/ 3058591 w 4012004"/>
                <a:gd name="connsiteY76" fmla="*/ 20757 h 3156876"/>
                <a:gd name="connsiteX77" fmla="*/ 3068407 w 4012004"/>
                <a:gd name="connsiteY77" fmla="*/ 30573 h 3156876"/>
                <a:gd name="connsiteX78" fmla="*/ 3068407 w 4012004"/>
                <a:gd name="connsiteY78" fmla="*/ 236262 h 3156876"/>
                <a:gd name="connsiteX79" fmla="*/ 3093084 w 4012004"/>
                <a:gd name="connsiteY79" fmla="*/ 241244 h 3156876"/>
                <a:gd name="connsiteX80" fmla="*/ 3147206 w 4012004"/>
                <a:gd name="connsiteY80" fmla="*/ 322895 h 3156876"/>
                <a:gd name="connsiteX81" fmla="*/ 3147206 w 4012004"/>
                <a:gd name="connsiteY81" fmla="*/ 871974 h 3156876"/>
                <a:gd name="connsiteX82" fmla="*/ 3093084 w 4012004"/>
                <a:gd name="connsiteY82" fmla="*/ 953625 h 3156876"/>
                <a:gd name="connsiteX83" fmla="*/ 3068407 w 4012004"/>
                <a:gd name="connsiteY83" fmla="*/ 958607 h 3156876"/>
                <a:gd name="connsiteX84" fmla="*/ 3068407 w 4012004"/>
                <a:gd name="connsiteY84" fmla="*/ 1319712 h 3156876"/>
                <a:gd name="connsiteX85" fmla="*/ 3058591 w 4012004"/>
                <a:gd name="connsiteY85" fmla="*/ 1329528 h 3156876"/>
                <a:gd name="connsiteX86" fmla="*/ 3048775 w 4012004"/>
                <a:gd name="connsiteY86" fmla="*/ 1319712 h 3156876"/>
                <a:gd name="connsiteX87" fmla="*/ 3048775 w 4012004"/>
                <a:gd name="connsiteY87" fmla="*/ 958607 h 3156876"/>
                <a:gd name="connsiteX88" fmla="*/ 3024098 w 4012004"/>
                <a:gd name="connsiteY88" fmla="*/ 953625 h 3156876"/>
                <a:gd name="connsiteX89" fmla="*/ 2969976 w 4012004"/>
                <a:gd name="connsiteY89" fmla="*/ 871974 h 3156876"/>
                <a:gd name="connsiteX90" fmla="*/ 2969976 w 4012004"/>
                <a:gd name="connsiteY90" fmla="*/ 322895 h 3156876"/>
                <a:gd name="connsiteX91" fmla="*/ 3024098 w 4012004"/>
                <a:gd name="connsiteY91" fmla="*/ 241244 h 3156876"/>
                <a:gd name="connsiteX92" fmla="*/ 3048775 w 4012004"/>
                <a:gd name="connsiteY92" fmla="*/ 236262 h 3156876"/>
                <a:gd name="connsiteX93" fmla="*/ 3048775 w 4012004"/>
                <a:gd name="connsiteY93" fmla="*/ 30573 h 3156876"/>
                <a:gd name="connsiteX94" fmla="*/ 3058591 w 4012004"/>
                <a:gd name="connsiteY94" fmla="*/ 20757 h 3156876"/>
                <a:gd name="connsiteX95" fmla="*/ 3923389 w 4012004"/>
                <a:gd name="connsiteY95" fmla="*/ 0 h 3156876"/>
                <a:gd name="connsiteX96" fmla="*/ 3933205 w 4012004"/>
                <a:gd name="connsiteY96" fmla="*/ 9816 h 3156876"/>
                <a:gd name="connsiteX97" fmla="*/ 3933205 w 4012004"/>
                <a:gd name="connsiteY97" fmla="*/ 58587 h 3156876"/>
                <a:gd name="connsiteX98" fmla="*/ 3957882 w 4012004"/>
                <a:gd name="connsiteY98" fmla="*/ 63569 h 3156876"/>
                <a:gd name="connsiteX99" fmla="*/ 4012004 w 4012004"/>
                <a:gd name="connsiteY99" fmla="*/ 145220 h 3156876"/>
                <a:gd name="connsiteX100" fmla="*/ 4012004 w 4012004"/>
                <a:gd name="connsiteY100" fmla="*/ 467633 h 3156876"/>
                <a:gd name="connsiteX101" fmla="*/ 3957882 w 4012004"/>
                <a:gd name="connsiteY101" fmla="*/ 549284 h 3156876"/>
                <a:gd name="connsiteX102" fmla="*/ 3933205 w 4012004"/>
                <a:gd name="connsiteY102" fmla="*/ 554266 h 3156876"/>
                <a:gd name="connsiteX103" fmla="*/ 3933205 w 4012004"/>
                <a:gd name="connsiteY103" fmla="*/ 775447 h 3156876"/>
                <a:gd name="connsiteX104" fmla="*/ 3923389 w 4012004"/>
                <a:gd name="connsiteY104" fmla="*/ 785263 h 3156876"/>
                <a:gd name="connsiteX105" fmla="*/ 3913573 w 4012004"/>
                <a:gd name="connsiteY105" fmla="*/ 775447 h 3156876"/>
                <a:gd name="connsiteX106" fmla="*/ 3913573 w 4012004"/>
                <a:gd name="connsiteY106" fmla="*/ 554266 h 3156876"/>
                <a:gd name="connsiteX107" fmla="*/ 3888896 w 4012004"/>
                <a:gd name="connsiteY107" fmla="*/ 549284 h 3156876"/>
                <a:gd name="connsiteX108" fmla="*/ 3834774 w 4012004"/>
                <a:gd name="connsiteY108" fmla="*/ 467633 h 3156876"/>
                <a:gd name="connsiteX109" fmla="*/ 3834774 w 4012004"/>
                <a:gd name="connsiteY109" fmla="*/ 145220 h 3156876"/>
                <a:gd name="connsiteX110" fmla="*/ 3888896 w 4012004"/>
                <a:gd name="connsiteY110" fmla="*/ 63569 h 3156876"/>
                <a:gd name="connsiteX111" fmla="*/ 3913573 w 4012004"/>
                <a:gd name="connsiteY111" fmla="*/ 58587 h 3156876"/>
                <a:gd name="connsiteX112" fmla="*/ 3913573 w 4012004"/>
                <a:gd name="connsiteY112" fmla="*/ 9816 h 3156876"/>
                <a:gd name="connsiteX113" fmla="*/ 3923389 w 4012004"/>
                <a:gd name="connsiteY113" fmla="*/ 0 h 3156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4012004" h="3156876">
                  <a:moveTo>
                    <a:pt x="935369" y="1848105"/>
                  </a:moveTo>
                  <a:cubicBezTo>
                    <a:pt x="940790" y="1848105"/>
                    <a:pt x="945185" y="1852500"/>
                    <a:pt x="945185" y="1857921"/>
                  </a:cubicBezTo>
                  <a:lnTo>
                    <a:pt x="945185" y="2044195"/>
                  </a:lnTo>
                  <a:lnTo>
                    <a:pt x="948513" y="2043523"/>
                  </a:lnTo>
                  <a:cubicBezTo>
                    <a:pt x="997454" y="2043523"/>
                    <a:pt x="1037128" y="2083197"/>
                    <a:pt x="1037128" y="2132138"/>
                  </a:cubicBezTo>
                  <a:lnTo>
                    <a:pt x="1037128" y="2473212"/>
                  </a:lnTo>
                  <a:cubicBezTo>
                    <a:pt x="1037128" y="2522153"/>
                    <a:pt x="997454" y="2561827"/>
                    <a:pt x="948513" y="2561827"/>
                  </a:cubicBezTo>
                  <a:lnTo>
                    <a:pt x="945185" y="2561155"/>
                  </a:lnTo>
                  <a:lnTo>
                    <a:pt x="945185" y="3147060"/>
                  </a:lnTo>
                  <a:cubicBezTo>
                    <a:pt x="945185" y="3152481"/>
                    <a:pt x="940790" y="3156876"/>
                    <a:pt x="935369" y="3156876"/>
                  </a:cubicBezTo>
                  <a:cubicBezTo>
                    <a:pt x="929948" y="3156876"/>
                    <a:pt x="925553" y="3152481"/>
                    <a:pt x="925553" y="3147060"/>
                  </a:cubicBezTo>
                  <a:lnTo>
                    <a:pt x="925553" y="2557192"/>
                  </a:lnTo>
                  <a:lnTo>
                    <a:pt x="914020" y="2554863"/>
                  </a:lnTo>
                  <a:cubicBezTo>
                    <a:pt x="882214" y="2541411"/>
                    <a:pt x="859898" y="2509918"/>
                    <a:pt x="859898" y="2473212"/>
                  </a:cubicBezTo>
                  <a:lnTo>
                    <a:pt x="859898" y="2132138"/>
                  </a:lnTo>
                  <a:cubicBezTo>
                    <a:pt x="859898" y="2095432"/>
                    <a:pt x="882214" y="2063939"/>
                    <a:pt x="914020" y="2050487"/>
                  </a:cubicBezTo>
                  <a:lnTo>
                    <a:pt x="925553" y="2048159"/>
                  </a:lnTo>
                  <a:lnTo>
                    <a:pt x="925553" y="1857921"/>
                  </a:lnTo>
                  <a:cubicBezTo>
                    <a:pt x="925553" y="1852500"/>
                    <a:pt x="929948" y="1848105"/>
                    <a:pt x="935369" y="1848105"/>
                  </a:cubicBezTo>
                  <a:close/>
                  <a:moveTo>
                    <a:pt x="88615" y="1565010"/>
                  </a:moveTo>
                  <a:cubicBezTo>
                    <a:pt x="94036" y="1565010"/>
                    <a:pt x="98431" y="1569405"/>
                    <a:pt x="98431" y="1574826"/>
                  </a:cubicBezTo>
                  <a:lnTo>
                    <a:pt x="98431" y="2000946"/>
                  </a:lnTo>
                  <a:lnTo>
                    <a:pt x="123108" y="2005928"/>
                  </a:lnTo>
                  <a:cubicBezTo>
                    <a:pt x="154913" y="2019380"/>
                    <a:pt x="177230" y="2050873"/>
                    <a:pt x="177230" y="2087579"/>
                  </a:cubicBezTo>
                  <a:lnTo>
                    <a:pt x="177230" y="2510024"/>
                  </a:lnTo>
                  <a:cubicBezTo>
                    <a:pt x="177230" y="2546730"/>
                    <a:pt x="154913" y="2578223"/>
                    <a:pt x="123108" y="2591675"/>
                  </a:cubicBezTo>
                  <a:lnTo>
                    <a:pt x="98431" y="2596658"/>
                  </a:lnTo>
                  <a:lnTo>
                    <a:pt x="98431" y="2863965"/>
                  </a:lnTo>
                  <a:cubicBezTo>
                    <a:pt x="98431" y="2869386"/>
                    <a:pt x="94036" y="2873781"/>
                    <a:pt x="88615" y="2873781"/>
                  </a:cubicBezTo>
                  <a:cubicBezTo>
                    <a:pt x="83194" y="2873781"/>
                    <a:pt x="78799" y="2869386"/>
                    <a:pt x="78799" y="2863965"/>
                  </a:cubicBezTo>
                  <a:lnTo>
                    <a:pt x="78799" y="2596658"/>
                  </a:lnTo>
                  <a:lnTo>
                    <a:pt x="54122" y="2591675"/>
                  </a:lnTo>
                  <a:cubicBezTo>
                    <a:pt x="22316" y="2578223"/>
                    <a:pt x="0" y="2546730"/>
                    <a:pt x="0" y="2510024"/>
                  </a:cubicBezTo>
                  <a:lnTo>
                    <a:pt x="0" y="2087579"/>
                  </a:lnTo>
                  <a:cubicBezTo>
                    <a:pt x="0" y="2050873"/>
                    <a:pt x="22316" y="2019380"/>
                    <a:pt x="54122" y="2005928"/>
                  </a:cubicBezTo>
                  <a:lnTo>
                    <a:pt x="78799" y="2000946"/>
                  </a:lnTo>
                  <a:lnTo>
                    <a:pt x="78799" y="1574826"/>
                  </a:lnTo>
                  <a:cubicBezTo>
                    <a:pt x="78799" y="1569405"/>
                    <a:pt x="83194" y="1565010"/>
                    <a:pt x="88615" y="1565010"/>
                  </a:cubicBezTo>
                  <a:close/>
                  <a:moveTo>
                    <a:pt x="1586411" y="1177255"/>
                  </a:moveTo>
                  <a:cubicBezTo>
                    <a:pt x="1591832" y="1177255"/>
                    <a:pt x="1596227" y="1181650"/>
                    <a:pt x="1596227" y="1187071"/>
                  </a:cubicBezTo>
                  <a:lnTo>
                    <a:pt x="1596227" y="1351438"/>
                  </a:lnTo>
                  <a:lnTo>
                    <a:pt x="1620904" y="1356420"/>
                  </a:lnTo>
                  <a:cubicBezTo>
                    <a:pt x="1652709" y="1369872"/>
                    <a:pt x="1675026" y="1401365"/>
                    <a:pt x="1675026" y="1438071"/>
                  </a:cubicBezTo>
                  <a:lnTo>
                    <a:pt x="1675026" y="1701703"/>
                  </a:lnTo>
                  <a:cubicBezTo>
                    <a:pt x="1675026" y="1738409"/>
                    <a:pt x="1652709" y="1769902"/>
                    <a:pt x="1620904" y="1783354"/>
                  </a:cubicBezTo>
                  <a:lnTo>
                    <a:pt x="1596227" y="1788336"/>
                  </a:lnTo>
                  <a:lnTo>
                    <a:pt x="1596227" y="1952702"/>
                  </a:lnTo>
                  <a:cubicBezTo>
                    <a:pt x="1596227" y="1958123"/>
                    <a:pt x="1591832" y="1962518"/>
                    <a:pt x="1586411" y="1962518"/>
                  </a:cubicBezTo>
                  <a:cubicBezTo>
                    <a:pt x="1580990" y="1962518"/>
                    <a:pt x="1576595" y="1958123"/>
                    <a:pt x="1576595" y="1952702"/>
                  </a:cubicBezTo>
                  <a:lnTo>
                    <a:pt x="1576595" y="1788336"/>
                  </a:lnTo>
                  <a:lnTo>
                    <a:pt x="1551918" y="1783354"/>
                  </a:lnTo>
                  <a:cubicBezTo>
                    <a:pt x="1520113" y="1769902"/>
                    <a:pt x="1497796" y="1738409"/>
                    <a:pt x="1497796" y="1701703"/>
                  </a:cubicBezTo>
                  <a:lnTo>
                    <a:pt x="1497796" y="1438071"/>
                  </a:lnTo>
                  <a:cubicBezTo>
                    <a:pt x="1497796" y="1401365"/>
                    <a:pt x="1520113" y="1369872"/>
                    <a:pt x="1551918" y="1356420"/>
                  </a:cubicBezTo>
                  <a:lnTo>
                    <a:pt x="1576595" y="1351438"/>
                  </a:lnTo>
                  <a:lnTo>
                    <a:pt x="1576595" y="1187071"/>
                  </a:lnTo>
                  <a:cubicBezTo>
                    <a:pt x="1576595" y="1181650"/>
                    <a:pt x="1580990" y="1177255"/>
                    <a:pt x="1586411" y="1177255"/>
                  </a:cubicBezTo>
                  <a:close/>
                  <a:moveTo>
                    <a:pt x="2426794" y="488999"/>
                  </a:moveTo>
                  <a:cubicBezTo>
                    <a:pt x="2432215" y="488999"/>
                    <a:pt x="2436610" y="493394"/>
                    <a:pt x="2436610" y="498815"/>
                  </a:cubicBezTo>
                  <a:lnTo>
                    <a:pt x="2436610" y="589710"/>
                  </a:lnTo>
                  <a:lnTo>
                    <a:pt x="2465450" y="595532"/>
                  </a:lnTo>
                  <a:cubicBezTo>
                    <a:pt x="2494809" y="607950"/>
                    <a:pt x="2515409" y="637021"/>
                    <a:pt x="2515409" y="670903"/>
                  </a:cubicBezTo>
                  <a:lnTo>
                    <a:pt x="2515409" y="1726684"/>
                  </a:lnTo>
                  <a:cubicBezTo>
                    <a:pt x="2515409" y="1760566"/>
                    <a:pt x="2494809" y="1789637"/>
                    <a:pt x="2465450" y="1802055"/>
                  </a:cubicBezTo>
                  <a:lnTo>
                    <a:pt x="2436610" y="1807877"/>
                  </a:lnTo>
                  <a:lnTo>
                    <a:pt x="2436610" y="1984270"/>
                  </a:lnTo>
                  <a:cubicBezTo>
                    <a:pt x="2436610" y="1989691"/>
                    <a:pt x="2432215" y="1994086"/>
                    <a:pt x="2426794" y="1994086"/>
                  </a:cubicBezTo>
                  <a:cubicBezTo>
                    <a:pt x="2421373" y="1994086"/>
                    <a:pt x="2416978" y="1989691"/>
                    <a:pt x="2416978" y="1984270"/>
                  </a:cubicBezTo>
                  <a:lnTo>
                    <a:pt x="2416978" y="1807877"/>
                  </a:lnTo>
                  <a:lnTo>
                    <a:pt x="2388138" y="1802055"/>
                  </a:lnTo>
                  <a:cubicBezTo>
                    <a:pt x="2358779" y="1789637"/>
                    <a:pt x="2338179" y="1760566"/>
                    <a:pt x="2338179" y="1726684"/>
                  </a:cubicBezTo>
                  <a:lnTo>
                    <a:pt x="2338179" y="670903"/>
                  </a:lnTo>
                  <a:cubicBezTo>
                    <a:pt x="2338179" y="637021"/>
                    <a:pt x="2358779" y="607950"/>
                    <a:pt x="2388138" y="595532"/>
                  </a:cubicBezTo>
                  <a:lnTo>
                    <a:pt x="2416978" y="589710"/>
                  </a:lnTo>
                  <a:lnTo>
                    <a:pt x="2416978" y="498815"/>
                  </a:lnTo>
                  <a:cubicBezTo>
                    <a:pt x="2416978" y="493394"/>
                    <a:pt x="2421373" y="488999"/>
                    <a:pt x="2426794" y="488999"/>
                  </a:cubicBezTo>
                  <a:close/>
                  <a:moveTo>
                    <a:pt x="3058591" y="20757"/>
                  </a:moveTo>
                  <a:cubicBezTo>
                    <a:pt x="3064012" y="20757"/>
                    <a:pt x="3068407" y="25152"/>
                    <a:pt x="3068407" y="30573"/>
                  </a:cubicBezTo>
                  <a:lnTo>
                    <a:pt x="3068407" y="236262"/>
                  </a:lnTo>
                  <a:lnTo>
                    <a:pt x="3093084" y="241244"/>
                  </a:lnTo>
                  <a:cubicBezTo>
                    <a:pt x="3124889" y="254696"/>
                    <a:pt x="3147206" y="286189"/>
                    <a:pt x="3147206" y="322895"/>
                  </a:cubicBezTo>
                  <a:lnTo>
                    <a:pt x="3147206" y="871974"/>
                  </a:lnTo>
                  <a:cubicBezTo>
                    <a:pt x="3147206" y="908680"/>
                    <a:pt x="3124889" y="940173"/>
                    <a:pt x="3093084" y="953625"/>
                  </a:cubicBezTo>
                  <a:lnTo>
                    <a:pt x="3068407" y="958607"/>
                  </a:lnTo>
                  <a:lnTo>
                    <a:pt x="3068407" y="1319712"/>
                  </a:lnTo>
                  <a:cubicBezTo>
                    <a:pt x="3068407" y="1325133"/>
                    <a:pt x="3064012" y="1329528"/>
                    <a:pt x="3058591" y="1329528"/>
                  </a:cubicBezTo>
                  <a:cubicBezTo>
                    <a:pt x="3053170" y="1329528"/>
                    <a:pt x="3048775" y="1325133"/>
                    <a:pt x="3048775" y="1319712"/>
                  </a:cubicBezTo>
                  <a:lnTo>
                    <a:pt x="3048775" y="958607"/>
                  </a:lnTo>
                  <a:lnTo>
                    <a:pt x="3024098" y="953625"/>
                  </a:lnTo>
                  <a:cubicBezTo>
                    <a:pt x="2992293" y="940173"/>
                    <a:pt x="2969976" y="908680"/>
                    <a:pt x="2969976" y="871974"/>
                  </a:cubicBezTo>
                  <a:lnTo>
                    <a:pt x="2969976" y="322895"/>
                  </a:lnTo>
                  <a:cubicBezTo>
                    <a:pt x="2969976" y="286189"/>
                    <a:pt x="2992293" y="254696"/>
                    <a:pt x="3024098" y="241244"/>
                  </a:cubicBezTo>
                  <a:lnTo>
                    <a:pt x="3048775" y="236262"/>
                  </a:lnTo>
                  <a:lnTo>
                    <a:pt x="3048775" y="30573"/>
                  </a:lnTo>
                  <a:cubicBezTo>
                    <a:pt x="3048775" y="25152"/>
                    <a:pt x="3053170" y="20757"/>
                    <a:pt x="3058591" y="20757"/>
                  </a:cubicBezTo>
                  <a:close/>
                  <a:moveTo>
                    <a:pt x="3923389" y="0"/>
                  </a:moveTo>
                  <a:cubicBezTo>
                    <a:pt x="3928810" y="0"/>
                    <a:pt x="3933205" y="4395"/>
                    <a:pt x="3933205" y="9816"/>
                  </a:cubicBezTo>
                  <a:lnTo>
                    <a:pt x="3933205" y="58587"/>
                  </a:lnTo>
                  <a:lnTo>
                    <a:pt x="3957882" y="63569"/>
                  </a:lnTo>
                  <a:cubicBezTo>
                    <a:pt x="3989687" y="77021"/>
                    <a:pt x="4012004" y="108514"/>
                    <a:pt x="4012004" y="145220"/>
                  </a:cubicBezTo>
                  <a:lnTo>
                    <a:pt x="4012004" y="467633"/>
                  </a:lnTo>
                  <a:cubicBezTo>
                    <a:pt x="4012004" y="504339"/>
                    <a:pt x="3989687" y="535832"/>
                    <a:pt x="3957882" y="549284"/>
                  </a:cubicBezTo>
                  <a:lnTo>
                    <a:pt x="3933205" y="554266"/>
                  </a:lnTo>
                  <a:lnTo>
                    <a:pt x="3933205" y="775447"/>
                  </a:lnTo>
                  <a:cubicBezTo>
                    <a:pt x="3933205" y="780868"/>
                    <a:pt x="3928810" y="785263"/>
                    <a:pt x="3923389" y="785263"/>
                  </a:cubicBezTo>
                  <a:cubicBezTo>
                    <a:pt x="3917968" y="785263"/>
                    <a:pt x="3913573" y="780868"/>
                    <a:pt x="3913573" y="775447"/>
                  </a:cubicBezTo>
                  <a:lnTo>
                    <a:pt x="3913573" y="554266"/>
                  </a:lnTo>
                  <a:lnTo>
                    <a:pt x="3888896" y="549284"/>
                  </a:lnTo>
                  <a:cubicBezTo>
                    <a:pt x="3857091" y="535832"/>
                    <a:pt x="3834774" y="504339"/>
                    <a:pt x="3834774" y="467633"/>
                  </a:cubicBezTo>
                  <a:lnTo>
                    <a:pt x="3834774" y="145220"/>
                  </a:lnTo>
                  <a:cubicBezTo>
                    <a:pt x="3834774" y="108514"/>
                    <a:pt x="3857091" y="77021"/>
                    <a:pt x="3888896" y="63569"/>
                  </a:cubicBezTo>
                  <a:lnTo>
                    <a:pt x="3913573" y="58587"/>
                  </a:lnTo>
                  <a:lnTo>
                    <a:pt x="3913573" y="9816"/>
                  </a:lnTo>
                  <a:cubicBezTo>
                    <a:pt x="3913573" y="4395"/>
                    <a:pt x="3917968" y="0"/>
                    <a:pt x="3923389" y="0"/>
                  </a:cubicBezTo>
                  <a:close/>
                </a:path>
              </a:pathLst>
            </a:custGeom>
            <a:solidFill>
              <a:srgbClr val="FFF000">
                <a:alpha val="5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grpSp>
          <p:nvGrpSpPr>
            <p:cNvPr id="11" name="Agrupar 10"/>
            <p:cNvGrpSpPr/>
            <p:nvPr/>
          </p:nvGrpSpPr>
          <p:grpSpPr>
            <a:xfrm>
              <a:off x="9295597" y="2512641"/>
              <a:ext cx="1703706" cy="2224714"/>
              <a:chOff x="8284984" y="3236818"/>
              <a:chExt cx="3257281" cy="3817975"/>
            </a:xfrm>
          </p:grpSpPr>
          <p:sp>
            <p:nvSpPr>
              <p:cNvPr id="12" name="Freeform: Shape 87">
                <a:extLst>
                  <a:ext uri="{FF2B5EF4-FFF2-40B4-BE49-F238E27FC236}">
                    <a16:creationId xmlns:a16="http://schemas.microsoft.com/office/drawing/2014/main" id="{E95B467F-7E1D-4B51-87C6-46880F9CAEF1}"/>
                  </a:ext>
                </a:extLst>
              </p:cNvPr>
              <p:cNvSpPr/>
              <p:nvPr/>
            </p:nvSpPr>
            <p:spPr>
              <a:xfrm>
                <a:off x="8284984" y="3236818"/>
                <a:ext cx="3051882" cy="1984780"/>
              </a:xfrm>
              <a:custGeom>
                <a:avLst/>
                <a:gdLst>
                  <a:gd name="connsiteX0" fmla="*/ 88615 w 5062605"/>
                  <a:gd name="connsiteY0" fmla="*/ 2479156 h 3292445"/>
                  <a:gd name="connsiteX1" fmla="*/ 98431 w 5062605"/>
                  <a:gd name="connsiteY1" fmla="*/ 2488972 h 3292445"/>
                  <a:gd name="connsiteX2" fmla="*/ 98431 w 5062605"/>
                  <a:gd name="connsiteY2" fmla="*/ 2537743 h 3292445"/>
                  <a:gd name="connsiteX3" fmla="*/ 123108 w 5062605"/>
                  <a:gd name="connsiteY3" fmla="*/ 2542725 h 3292445"/>
                  <a:gd name="connsiteX4" fmla="*/ 177230 w 5062605"/>
                  <a:gd name="connsiteY4" fmla="*/ 2624376 h 3292445"/>
                  <a:gd name="connsiteX5" fmla="*/ 177230 w 5062605"/>
                  <a:gd name="connsiteY5" fmla="*/ 2888009 h 3292445"/>
                  <a:gd name="connsiteX6" fmla="*/ 123108 w 5062605"/>
                  <a:gd name="connsiteY6" fmla="*/ 2969660 h 3292445"/>
                  <a:gd name="connsiteX7" fmla="*/ 98431 w 5062605"/>
                  <a:gd name="connsiteY7" fmla="*/ 2974643 h 3292445"/>
                  <a:gd name="connsiteX8" fmla="*/ 98431 w 5062605"/>
                  <a:gd name="connsiteY8" fmla="*/ 3254603 h 3292445"/>
                  <a:gd name="connsiteX9" fmla="*/ 88615 w 5062605"/>
                  <a:gd name="connsiteY9" fmla="*/ 3264419 h 3292445"/>
                  <a:gd name="connsiteX10" fmla="*/ 78799 w 5062605"/>
                  <a:gd name="connsiteY10" fmla="*/ 3254603 h 3292445"/>
                  <a:gd name="connsiteX11" fmla="*/ 78799 w 5062605"/>
                  <a:gd name="connsiteY11" fmla="*/ 2974643 h 3292445"/>
                  <a:gd name="connsiteX12" fmla="*/ 54122 w 5062605"/>
                  <a:gd name="connsiteY12" fmla="*/ 2969660 h 3292445"/>
                  <a:gd name="connsiteX13" fmla="*/ 0 w 5062605"/>
                  <a:gd name="connsiteY13" fmla="*/ 2888009 h 3292445"/>
                  <a:gd name="connsiteX14" fmla="*/ 0 w 5062605"/>
                  <a:gd name="connsiteY14" fmla="*/ 2624376 h 3292445"/>
                  <a:gd name="connsiteX15" fmla="*/ 54122 w 5062605"/>
                  <a:gd name="connsiteY15" fmla="*/ 2542725 h 3292445"/>
                  <a:gd name="connsiteX16" fmla="*/ 78799 w 5062605"/>
                  <a:gd name="connsiteY16" fmla="*/ 2537743 h 3292445"/>
                  <a:gd name="connsiteX17" fmla="*/ 78799 w 5062605"/>
                  <a:gd name="connsiteY17" fmla="*/ 2488972 h 3292445"/>
                  <a:gd name="connsiteX18" fmla="*/ 88615 w 5062605"/>
                  <a:gd name="connsiteY18" fmla="*/ 2479156 h 3292445"/>
                  <a:gd name="connsiteX19" fmla="*/ 1346625 w 5062605"/>
                  <a:gd name="connsiteY19" fmla="*/ 2407874 h 3292445"/>
                  <a:gd name="connsiteX20" fmla="*/ 1356441 w 5062605"/>
                  <a:gd name="connsiteY20" fmla="*/ 2417690 h 3292445"/>
                  <a:gd name="connsiteX21" fmla="*/ 1356441 w 5062605"/>
                  <a:gd name="connsiteY21" fmla="*/ 2582057 h 3292445"/>
                  <a:gd name="connsiteX22" fmla="*/ 1381118 w 5062605"/>
                  <a:gd name="connsiteY22" fmla="*/ 2587039 h 3292445"/>
                  <a:gd name="connsiteX23" fmla="*/ 1435240 w 5062605"/>
                  <a:gd name="connsiteY23" fmla="*/ 2668690 h 3292445"/>
                  <a:gd name="connsiteX24" fmla="*/ 1435240 w 5062605"/>
                  <a:gd name="connsiteY24" fmla="*/ 2932322 h 3292445"/>
                  <a:gd name="connsiteX25" fmla="*/ 1381118 w 5062605"/>
                  <a:gd name="connsiteY25" fmla="*/ 3013974 h 3292445"/>
                  <a:gd name="connsiteX26" fmla="*/ 1356441 w 5062605"/>
                  <a:gd name="connsiteY26" fmla="*/ 3018956 h 3292445"/>
                  <a:gd name="connsiteX27" fmla="*/ 1356441 w 5062605"/>
                  <a:gd name="connsiteY27" fmla="*/ 3183321 h 3292445"/>
                  <a:gd name="connsiteX28" fmla="*/ 1346625 w 5062605"/>
                  <a:gd name="connsiteY28" fmla="*/ 3193137 h 3292445"/>
                  <a:gd name="connsiteX29" fmla="*/ 1336809 w 5062605"/>
                  <a:gd name="connsiteY29" fmla="*/ 3183321 h 3292445"/>
                  <a:gd name="connsiteX30" fmla="*/ 1336809 w 5062605"/>
                  <a:gd name="connsiteY30" fmla="*/ 3018956 h 3292445"/>
                  <a:gd name="connsiteX31" fmla="*/ 1312132 w 5062605"/>
                  <a:gd name="connsiteY31" fmla="*/ 3013974 h 3292445"/>
                  <a:gd name="connsiteX32" fmla="*/ 1258010 w 5062605"/>
                  <a:gd name="connsiteY32" fmla="*/ 2932322 h 3292445"/>
                  <a:gd name="connsiteX33" fmla="*/ 1258010 w 5062605"/>
                  <a:gd name="connsiteY33" fmla="*/ 2668690 h 3292445"/>
                  <a:gd name="connsiteX34" fmla="*/ 1312132 w 5062605"/>
                  <a:gd name="connsiteY34" fmla="*/ 2587039 h 3292445"/>
                  <a:gd name="connsiteX35" fmla="*/ 1336809 w 5062605"/>
                  <a:gd name="connsiteY35" fmla="*/ 2582057 h 3292445"/>
                  <a:gd name="connsiteX36" fmla="*/ 1336809 w 5062605"/>
                  <a:gd name="connsiteY36" fmla="*/ 2417690 h 3292445"/>
                  <a:gd name="connsiteX37" fmla="*/ 1346625 w 5062605"/>
                  <a:gd name="connsiteY37" fmla="*/ 2407874 h 3292445"/>
                  <a:gd name="connsiteX38" fmla="*/ 290638 w 5062605"/>
                  <a:gd name="connsiteY38" fmla="*/ 2240460 h 3292445"/>
                  <a:gd name="connsiteX39" fmla="*/ 300454 w 5062605"/>
                  <a:gd name="connsiteY39" fmla="*/ 2250276 h 3292445"/>
                  <a:gd name="connsiteX40" fmla="*/ 300454 w 5062605"/>
                  <a:gd name="connsiteY40" fmla="*/ 2414643 h 3292445"/>
                  <a:gd name="connsiteX41" fmla="*/ 325131 w 5062605"/>
                  <a:gd name="connsiteY41" fmla="*/ 2419625 h 3292445"/>
                  <a:gd name="connsiteX42" fmla="*/ 379253 w 5062605"/>
                  <a:gd name="connsiteY42" fmla="*/ 2501276 h 3292445"/>
                  <a:gd name="connsiteX43" fmla="*/ 379253 w 5062605"/>
                  <a:gd name="connsiteY43" fmla="*/ 2764909 h 3292445"/>
                  <a:gd name="connsiteX44" fmla="*/ 325131 w 5062605"/>
                  <a:gd name="connsiteY44" fmla="*/ 2846560 h 3292445"/>
                  <a:gd name="connsiteX45" fmla="*/ 300454 w 5062605"/>
                  <a:gd name="connsiteY45" fmla="*/ 2851542 h 3292445"/>
                  <a:gd name="connsiteX46" fmla="*/ 300454 w 5062605"/>
                  <a:gd name="connsiteY46" fmla="*/ 3015907 h 3292445"/>
                  <a:gd name="connsiteX47" fmla="*/ 290638 w 5062605"/>
                  <a:gd name="connsiteY47" fmla="*/ 3025723 h 3292445"/>
                  <a:gd name="connsiteX48" fmla="*/ 280822 w 5062605"/>
                  <a:gd name="connsiteY48" fmla="*/ 3015907 h 3292445"/>
                  <a:gd name="connsiteX49" fmla="*/ 280822 w 5062605"/>
                  <a:gd name="connsiteY49" fmla="*/ 2851542 h 3292445"/>
                  <a:gd name="connsiteX50" fmla="*/ 256145 w 5062605"/>
                  <a:gd name="connsiteY50" fmla="*/ 2846560 h 3292445"/>
                  <a:gd name="connsiteX51" fmla="*/ 202023 w 5062605"/>
                  <a:gd name="connsiteY51" fmla="*/ 2764909 h 3292445"/>
                  <a:gd name="connsiteX52" fmla="*/ 202023 w 5062605"/>
                  <a:gd name="connsiteY52" fmla="*/ 2501276 h 3292445"/>
                  <a:gd name="connsiteX53" fmla="*/ 256145 w 5062605"/>
                  <a:gd name="connsiteY53" fmla="*/ 2419625 h 3292445"/>
                  <a:gd name="connsiteX54" fmla="*/ 280822 w 5062605"/>
                  <a:gd name="connsiteY54" fmla="*/ 2414643 h 3292445"/>
                  <a:gd name="connsiteX55" fmla="*/ 280822 w 5062605"/>
                  <a:gd name="connsiteY55" fmla="*/ 2250276 h 3292445"/>
                  <a:gd name="connsiteX56" fmla="*/ 290638 w 5062605"/>
                  <a:gd name="connsiteY56" fmla="*/ 2240460 h 3292445"/>
                  <a:gd name="connsiteX57" fmla="*/ 1769409 w 5062605"/>
                  <a:gd name="connsiteY57" fmla="*/ 2178932 h 3292445"/>
                  <a:gd name="connsiteX58" fmla="*/ 1779225 w 5062605"/>
                  <a:gd name="connsiteY58" fmla="*/ 2188748 h 3292445"/>
                  <a:gd name="connsiteX59" fmla="*/ 1779225 w 5062605"/>
                  <a:gd name="connsiteY59" fmla="*/ 2237519 h 3292445"/>
                  <a:gd name="connsiteX60" fmla="*/ 1803902 w 5062605"/>
                  <a:gd name="connsiteY60" fmla="*/ 2242501 h 3292445"/>
                  <a:gd name="connsiteX61" fmla="*/ 1858024 w 5062605"/>
                  <a:gd name="connsiteY61" fmla="*/ 2324152 h 3292445"/>
                  <a:gd name="connsiteX62" fmla="*/ 1858024 w 5062605"/>
                  <a:gd name="connsiteY62" fmla="*/ 2679454 h 3292445"/>
                  <a:gd name="connsiteX63" fmla="*/ 1803902 w 5062605"/>
                  <a:gd name="connsiteY63" fmla="*/ 2761105 h 3292445"/>
                  <a:gd name="connsiteX64" fmla="*/ 1779225 w 5062605"/>
                  <a:gd name="connsiteY64" fmla="*/ 2766087 h 3292445"/>
                  <a:gd name="connsiteX65" fmla="*/ 1779225 w 5062605"/>
                  <a:gd name="connsiteY65" fmla="*/ 2954379 h 3292445"/>
                  <a:gd name="connsiteX66" fmla="*/ 1769409 w 5062605"/>
                  <a:gd name="connsiteY66" fmla="*/ 2964195 h 3292445"/>
                  <a:gd name="connsiteX67" fmla="*/ 1759593 w 5062605"/>
                  <a:gd name="connsiteY67" fmla="*/ 2954379 h 3292445"/>
                  <a:gd name="connsiteX68" fmla="*/ 1759593 w 5062605"/>
                  <a:gd name="connsiteY68" fmla="*/ 2766087 h 3292445"/>
                  <a:gd name="connsiteX69" fmla="*/ 1734916 w 5062605"/>
                  <a:gd name="connsiteY69" fmla="*/ 2761105 h 3292445"/>
                  <a:gd name="connsiteX70" fmla="*/ 1680794 w 5062605"/>
                  <a:gd name="connsiteY70" fmla="*/ 2679454 h 3292445"/>
                  <a:gd name="connsiteX71" fmla="*/ 1680794 w 5062605"/>
                  <a:gd name="connsiteY71" fmla="*/ 2324152 h 3292445"/>
                  <a:gd name="connsiteX72" fmla="*/ 1734916 w 5062605"/>
                  <a:gd name="connsiteY72" fmla="*/ 2242501 h 3292445"/>
                  <a:gd name="connsiteX73" fmla="*/ 1759593 w 5062605"/>
                  <a:gd name="connsiteY73" fmla="*/ 2237519 h 3292445"/>
                  <a:gd name="connsiteX74" fmla="*/ 1759593 w 5062605"/>
                  <a:gd name="connsiteY74" fmla="*/ 2188748 h 3292445"/>
                  <a:gd name="connsiteX75" fmla="*/ 1769409 w 5062605"/>
                  <a:gd name="connsiteY75" fmla="*/ 2178932 h 3292445"/>
                  <a:gd name="connsiteX76" fmla="*/ 1128304 w 5062605"/>
                  <a:gd name="connsiteY76" fmla="*/ 1983674 h 3292445"/>
                  <a:gd name="connsiteX77" fmla="*/ 1138120 w 5062605"/>
                  <a:gd name="connsiteY77" fmla="*/ 1993490 h 3292445"/>
                  <a:gd name="connsiteX78" fmla="*/ 1138120 w 5062605"/>
                  <a:gd name="connsiteY78" fmla="*/ 2159159 h 3292445"/>
                  <a:gd name="connsiteX79" fmla="*/ 1171295 w 5062605"/>
                  <a:gd name="connsiteY79" fmla="*/ 2165857 h 3292445"/>
                  <a:gd name="connsiteX80" fmla="*/ 1225417 w 5062605"/>
                  <a:gd name="connsiteY80" fmla="*/ 2247508 h 3292445"/>
                  <a:gd name="connsiteX81" fmla="*/ 1225417 w 5062605"/>
                  <a:gd name="connsiteY81" fmla="*/ 2826481 h 3292445"/>
                  <a:gd name="connsiteX82" fmla="*/ 1171295 w 5062605"/>
                  <a:gd name="connsiteY82" fmla="*/ 2908132 h 3292445"/>
                  <a:gd name="connsiteX83" fmla="*/ 1138120 w 5062605"/>
                  <a:gd name="connsiteY83" fmla="*/ 2914830 h 3292445"/>
                  <a:gd name="connsiteX84" fmla="*/ 1138120 w 5062605"/>
                  <a:gd name="connsiteY84" fmla="*/ 3282629 h 3292445"/>
                  <a:gd name="connsiteX85" fmla="*/ 1128304 w 5062605"/>
                  <a:gd name="connsiteY85" fmla="*/ 3292445 h 3292445"/>
                  <a:gd name="connsiteX86" fmla="*/ 1118488 w 5062605"/>
                  <a:gd name="connsiteY86" fmla="*/ 3282629 h 3292445"/>
                  <a:gd name="connsiteX87" fmla="*/ 1118488 w 5062605"/>
                  <a:gd name="connsiteY87" fmla="*/ 2911399 h 3292445"/>
                  <a:gd name="connsiteX88" fmla="*/ 1102309 w 5062605"/>
                  <a:gd name="connsiteY88" fmla="*/ 2908132 h 3292445"/>
                  <a:gd name="connsiteX89" fmla="*/ 1048187 w 5062605"/>
                  <a:gd name="connsiteY89" fmla="*/ 2826481 h 3292445"/>
                  <a:gd name="connsiteX90" fmla="*/ 1048187 w 5062605"/>
                  <a:gd name="connsiteY90" fmla="*/ 2247508 h 3292445"/>
                  <a:gd name="connsiteX91" fmla="*/ 1102309 w 5062605"/>
                  <a:gd name="connsiteY91" fmla="*/ 2165857 h 3292445"/>
                  <a:gd name="connsiteX92" fmla="*/ 1118488 w 5062605"/>
                  <a:gd name="connsiteY92" fmla="*/ 2162590 h 3292445"/>
                  <a:gd name="connsiteX93" fmla="*/ 1118488 w 5062605"/>
                  <a:gd name="connsiteY93" fmla="*/ 1993490 h 3292445"/>
                  <a:gd name="connsiteX94" fmla="*/ 1128304 w 5062605"/>
                  <a:gd name="connsiteY94" fmla="*/ 1983674 h 3292445"/>
                  <a:gd name="connsiteX95" fmla="*/ 909984 w 5062605"/>
                  <a:gd name="connsiteY95" fmla="*/ 1982807 h 3292445"/>
                  <a:gd name="connsiteX96" fmla="*/ 919800 w 5062605"/>
                  <a:gd name="connsiteY96" fmla="*/ 1992623 h 3292445"/>
                  <a:gd name="connsiteX97" fmla="*/ 919800 w 5062605"/>
                  <a:gd name="connsiteY97" fmla="*/ 2156990 h 3292445"/>
                  <a:gd name="connsiteX98" fmla="*/ 944477 w 5062605"/>
                  <a:gd name="connsiteY98" fmla="*/ 2161972 h 3292445"/>
                  <a:gd name="connsiteX99" fmla="*/ 998599 w 5062605"/>
                  <a:gd name="connsiteY99" fmla="*/ 2243623 h 3292445"/>
                  <a:gd name="connsiteX100" fmla="*/ 998599 w 5062605"/>
                  <a:gd name="connsiteY100" fmla="*/ 2507255 h 3292445"/>
                  <a:gd name="connsiteX101" fmla="*/ 944477 w 5062605"/>
                  <a:gd name="connsiteY101" fmla="*/ 2588906 h 3292445"/>
                  <a:gd name="connsiteX102" fmla="*/ 919800 w 5062605"/>
                  <a:gd name="connsiteY102" fmla="*/ 2593888 h 3292445"/>
                  <a:gd name="connsiteX103" fmla="*/ 919800 w 5062605"/>
                  <a:gd name="connsiteY103" fmla="*/ 2758254 h 3292445"/>
                  <a:gd name="connsiteX104" fmla="*/ 909984 w 5062605"/>
                  <a:gd name="connsiteY104" fmla="*/ 2768070 h 3292445"/>
                  <a:gd name="connsiteX105" fmla="*/ 900168 w 5062605"/>
                  <a:gd name="connsiteY105" fmla="*/ 2758254 h 3292445"/>
                  <a:gd name="connsiteX106" fmla="*/ 900168 w 5062605"/>
                  <a:gd name="connsiteY106" fmla="*/ 2593888 h 3292445"/>
                  <a:gd name="connsiteX107" fmla="*/ 875491 w 5062605"/>
                  <a:gd name="connsiteY107" fmla="*/ 2588906 h 3292445"/>
                  <a:gd name="connsiteX108" fmla="*/ 821369 w 5062605"/>
                  <a:gd name="connsiteY108" fmla="*/ 2507255 h 3292445"/>
                  <a:gd name="connsiteX109" fmla="*/ 821369 w 5062605"/>
                  <a:gd name="connsiteY109" fmla="*/ 2243623 h 3292445"/>
                  <a:gd name="connsiteX110" fmla="*/ 875491 w 5062605"/>
                  <a:gd name="connsiteY110" fmla="*/ 2161972 h 3292445"/>
                  <a:gd name="connsiteX111" fmla="*/ 900168 w 5062605"/>
                  <a:gd name="connsiteY111" fmla="*/ 2156990 h 3292445"/>
                  <a:gd name="connsiteX112" fmla="*/ 900168 w 5062605"/>
                  <a:gd name="connsiteY112" fmla="*/ 1992623 h 3292445"/>
                  <a:gd name="connsiteX113" fmla="*/ 909984 w 5062605"/>
                  <a:gd name="connsiteY113" fmla="*/ 1982807 h 3292445"/>
                  <a:gd name="connsiteX114" fmla="*/ 497087 w 5062605"/>
                  <a:gd name="connsiteY114" fmla="*/ 1926567 h 3292445"/>
                  <a:gd name="connsiteX115" fmla="*/ 506903 w 5062605"/>
                  <a:gd name="connsiteY115" fmla="*/ 1936383 h 3292445"/>
                  <a:gd name="connsiteX116" fmla="*/ 506903 w 5062605"/>
                  <a:gd name="connsiteY116" fmla="*/ 2362503 h 3292445"/>
                  <a:gd name="connsiteX117" fmla="*/ 531580 w 5062605"/>
                  <a:gd name="connsiteY117" fmla="*/ 2367485 h 3292445"/>
                  <a:gd name="connsiteX118" fmla="*/ 585702 w 5062605"/>
                  <a:gd name="connsiteY118" fmla="*/ 2449136 h 3292445"/>
                  <a:gd name="connsiteX119" fmla="*/ 585702 w 5062605"/>
                  <a:gd name="connsiteY119" fmla="*/ 2815710 h 3292445"/>
                  <a:gd name="connsiteX120" fmla="*/ 531580 w 5062605"/>
                  <a:gd name="connsiteY120" fmla="*/ 2897361 h 3292445"/>
                  <a:gd name="connsiteX121" fmla="*/ 506903 w 5062605"/>
                  <a:gd name="connsiteY121" fmla="*/ 2902343 h 3292445"/>
                  <a:gd name="connsiteX122" fmla="*/ 506903 w 5062605"/>
                  <a:gd name="connsiteY122" fmla="*/ 3225522 h 3292445"/>
                  <a:gd name="connsiteX123" fmla="*/ 497087 w 5062605"/>
                  <a:gd name="connsiteY123" fmla="*/ 3235338 h 3292445"/>
                  <a:gd name="connsiteX124" fmla="*/ 487271 w 5062605"/>
                  <a:gd name="connsiteY124" fmla="*/ 3225522 h 3292445"/>
                  <a:gd name="connsiteX125" fmla="*/ 487271 w 5062605"/>
                  <a:gd name="connsiteY125" fmla="*/ 2902343 h 3292445"/>
                  <a:gd name="connsiteX126" fmla="*/ 462594 w 5062605"/>
                  <a:gd name="connsiteY126" fmla="*/ 2897361 h 3292445"/>
                  <a:gd name="connsiteX127" fmla="*/ 408472 w 5062605"/>
                  <a:gd name="connsiteY127" fmla="*/ 2815710 h 3292445"/>
                  <a:gd name="connsiteX128" fmla="*/ 408472 w 5062605"/>
                  <a:gd name="connsiteY128" fmla="*/ 2449136 h 3292445"/>
                  <a:gd name="connsiteX129" fmla="*/ 462594 w 5062605"/>
                  <a:gd name="connsiteY129" fmla="*/ 2367485 h 3292445"/>
                  <a:gd name="connsiteX130" fmla="*/ 487271 w 5062605"/>
                  <a:gd name="connsiteY130" fmla="*/ 2362503 h 3292445"/>
                  <a:gd name="connsiteX131" fmla="*/ 487271 w 5062605"/>
                  <a:gd name="connsiteY131" fmla="*/ 1936383 h 3292445"/>
                  <a:gd name="connsiteX132" fmla="*/ 497087 w 5062605"/>
                  <a:gd name="connsiteY132" fmla="*/ 1926567 h 3292445"/>
                  <a:gd name="connsiteX133" fmla="*/ 2606562 w 5062605"/>
                  <a:gd name="connsiteY133" fmla="*/ 1886068 h 3292445"/>
                  <a:gd name="connsiteX134" fmla="*/ 2616378 w 5062605"/>
                  <a:gd name="connsiteY134" fmla="*/ 1895884 h 3292445"/>
                  <a:gd name="connsiteX135" fmla="*/ 2616378 w 5062605"/>
                  <a:gd name="connsiteY135" fmla="*/ 2322005 h 3292445"/>
                  <a:gd name="connsiteX136" fmla="*/ 2641055 w 5062605"/>
                  <a:gd name="connsiteY136" fmla="*/ 2326987 h 3292445"/>
                  <a:gd name="connsiteX137" fmla="*/ 2695177 w 5062605"/>
                  <a:gd name="connsiteY137" fmla="*/ 2408638 h 3292445"/>
                  <a:gd name="connsiteX138" fmla="*/ 2695177 w 5062605"/>
                  <a:gd name="connsiteY138" fmla="*/ 2491460 h 3292445"/>
                  <a:gd name="connsiteX139" fmla="*/ 2641055 w 5062605"/>
                  <a:gd name="connsiteY139" fmla="*/ 2573111 h 3292445"/>
                  <a:gd name="connsiteX140" fmla="*/ 2616378 w 5062605"/>
                  <a:gd name="connsiteY140" fmla="*/ 2578093 h 3292445"/>
                  <a:gd name="connsiteX141" fmla="*/ 2616378 w 5062605"/>
                  <a:gd name="connsiteY141" fmla="*/ 3185023 h 3292445"/>
                  <a:gd name="connsiteX142" fmla="*/ 2606562 w 5062605"/>
                  <a:gd name="connsiteY142" fmla="*/ 3194839 h 3292445"/>
                  <a:gd name="connsiteX143" fmla="*/ 2596746 w 5062605"/>
                  <a:gd name="connsiteY143" fmla="*/ 3185023 h 3292445"/>
                  <a:gd name="connsiteX144" fmla="*/ 2596746 w 5062605"/>
                  <a:gd name="connsiteY144" fmla="*/ 2578093 h 3292445"/>
                  <a:gd name="connsiteX145" fmla="*/ 2572069 w 5062605"/>
                  <a:gd name="connsiteY145" fmla="*/ 2573111 h 3292445"/>
                  <a:gd name="connsiteX146" fmla="*/ 2517947 w 5062605"/>
                  <a:gd name="connsiteY146" fmla="*/ 2491460 h 3292445"/>
                  <a:gd name="connsiteX147" fmla="*/ 2517947 w 5062605"/>
                  <a:gd name="connsiteY147" fmla="*/ 2408638 h 3292445"/>
                  <a:gd name="connsiteX148" fmla="*/ 2572069 w 5062605"/>
                  <a:gd name="connsiteY148" fmla="*/ 2326987 h 3292445"/>
                  <a:gd name="connsiteX149" fmla="*/ 2596746 w 5062605"/>
                  <a:gd name="connsiteY149" fmla="*/ 2322005 h 3292445"/>
                  <a:gd name="connsiteX150" fmla="*/ 2596746 w 5062605"/>
                  <a:gd name="connsiteY150" fmla="*/ 1895884 h 3292445"/>
                  <a:gd name="connsiteX151" fmla="*/ 2606562 w 5062605"/>
                  <a:gd name="connsiteY151" fmla="*/ 1886068 h 3292445"/>
                  <a:gd name="connsiteX152" fmla="*/ 2840476 w 5062605"/>
                  <a:gd name="connsiteY152" fmla="*/ 1806142 h 3292445"/>
                  <a:gd name="connsiteX153" fmla="*/ 2850292 w 5062605"/>
                  <a:gd name="connsiteY153" fmla="*/ 1815958 h 3292445"/>
                  <a:gd name="connsiteX154" fmla="*/ 2850292 w 5062605"/>
                  <a:gd name="connsiteY154" fmla="*/ 1980325 h 3292445"/>
                  <a:gd name="connsiteX155" fmla="*/ 2874969 w 5062605"/>
                  <a:gd name="connsiteY155" fmla="*/ 1985307 h 3292445"/>
                  <a:gd name="connsiteX156" fmla="*/ 2929091 w 5062605"/>
                  <a:gd name="connsiteY156" fmla="*/ 2066958 h 3292445"/>
                  <a:gd name="connsiteX157" fmla="*/ 2929091 w 5062605"/>
                  <a:gd name="connsiteY157" fmla="*/ 2173279 h 3292445"/>
                  <a:gd name="connsiteX158" fmla="*/ 2874969 w 5062605"/>
                  <a:gd name="connsiteY158" fmla="*/ 2254930 h 3292445"/>
                  <a:gd name="connsiteX159" fmla="*/ 2850292 w 5062605"/>
                  <a:gd name="connsiteY159" fmla="*/ 2259912 h 3292445"/>
                  <a:gd name="connsiteX160" fmla="*/ 2850292 w 5062605"/>
                  <a:gd name="connsiteY160" fmla="*/ 2581589 h 3292445"/>
                  <a:gd name="connsiteX161" fmla="*/ 2840476 w 5062605"/>
                  <a:gd name="connsiteY161" fmla="*/ 2591405 h 3292445"/>
                  <a:gd name="connsiteX162" fmla="*/ 2830660 w 5062605"/>
                  <a:gd name="connsiteY162" fmla="*/ 2581589 h 3292445"/>
                  <a:gd name="connsiteX163" fmla="*/ 2830660 w 5062605"/>
                  <a:gd name="connsiteY163" fmla="*/ 2259912 h 3292445"/>
                  <a:gd name="connsiteX164" fmla="*/ 2805983 w 5062605"/>
                  <a:gd name="connsiteY164" fmla="*/ 2254930 h 3292445"/>
                  <a:gd name="connsiteX165" fmla="*/ 2751861 w 5062605"/>
                  <a:gd name="connsiteY165" fmla="*/ 2173279 h 3292445"/>
                  <a:gd name="connsiteX166" fmla="*/ 2751861 w 5062605"/>
                  <a:gd name="connsiteY166" fmla="*/ 2066958 h 3292445"/>
                  <a:gd name="connsiteX167" fmla="*/ 2805983 w 5062605"/>
                  <a:gd name="connsiteY167" fmla="*/ 1985307 h 3292445"/>
                  <a:gd name="connsiteX168" fmla="*/ 2830660 w 5062605"/>
                  <a:gd name="connsiteY168" fmla="*/ 1980325 h 3292445"/>
                  <a:gd name="connsiteX169" fmla="*/ 2830660 w 5062605"/>
                  <a:gd name="connsiteY169" fmla="*/ 1815958 h 3292445"/>
                  <a:gd name="connsiteX170" fmla="*/ 2840476 w 5062605"/>
                  <a:gd name="connsiteY170" fmla="*/ 1806142 h 3292445"/>
                  <a:gd name="connsiteX171" fmla="*/ 1992724 w 5062605"/>
                  <a:gd name="connsiteY171" fmla="*/ 1794812 h 3292445"/>
                  <a:gd name="connsiteX172" fmla="*/ 2002540 w 5062605"/>
                  <a:gd name="connsiteY172" fmla="*/ 1804628 h 3292445"/>
                  <a:gd name="connsiteX173" fmla="*/ 2002540 w 5062605"/>
                  <a:gd name="connsiteY173" fmla="*/ 1853399 h 3292445"/>
                  <a:gd name="connsiteX174" fmla="*/ 2027217 w 5062605"/>
                  <a:gd name="connsiteY174" fmla="*/ 1858381 h 3292445"/>
                  <a:gd name="connsiteX175" fmla="*/ 2081339 w 5062605"/>
                  <a:gd name="connsiteY175" fmla="*/ 1940032 h 3292445"/>
                  <a:gd name="connsiteX176" fmla="*/ 2081339 w 5062605"/>
                  <a:gd name="connsiteY176" fmla="*/ 2324137 h 3292445"/>
                  <a:gd name="connsiteX177" fmla="*/ 2027217 w 5062605"/>
                  <a:gd name="connsiteY177" fmla="*/ 2405788 h 3292445"/>
                  <a:gd name="connsiteX178" fmla="*/ 2002540 w 5062605"/>
                  <a:gd name="connsiteY178" fmla="*/ 2410770 h 3292445"/>
                  <a:gd name="connsiteX179" fmla="*/ 2002540 w 5062605"/>
                  <a:gd name="connsiteY179" fmla="*/ 2570259 h 3292445"/>
                  <a:gd name="connsiteX180" fmla="*/ 1992724 w 5062605"/>
                  <a:gd name="connsiteY180" fmla="*/ 2580075 h 3292445"/>
                  <a:gd name="connsiteX181" fmla="*/ 1982908 w 5062605"/>
                  <a:gd name="connsiteY181" fmla="*/ 2570259 h 3292445"/>
                  <a:gd name="connsiteX182" fmla="*/ 1982908 w 5062605"/>
                  <a:gd name="connsiteY182" fmla="*/ 2410770 h 3292445"/>
                  <a:gd name="connsiteX183" fmla="*/ 1958231 w 5062605"/>
                  <a:gd name="connsiteY183" fmla="*/ 2405788 h 3292445"/>
                  <a:gd name="connsiteX184" fmla="*/ 1904109 w 5062605"/>
                  <a:gd name="connsiteY184" fmla="*/ 2324137 h 3292445"/>
                  <a:gd name="connsiteX185" fmla="*/ 1904109 w 5062605"/>
                  <a:gd name="connsiteY185" fmla="*/ 1940032 h 3292445"/>
                  <a:gd name="connsiteX186" fmla="*/ 1958231 w 5062605"/>
                  <a:gd name="connsiteY186" fmla="*/ 1858381 h 3292445"/>
                  <a:gd name="connsiteX187" fmla="*/ 1982908 w 5062605"/>
                  <a:gd name="connsiteY187" fmla="*/ 1853399 h 3292445"/>
                  <a:gd name="connsiteX188" fmla="*/ 1982908 w 5062605"/>
                  <a:gd name="connsiteY188" fmla="*/ 1804628 h 3292445"/>
                  <a:gd name="connsiteX189" fmla="*/ 1992724 w 5062605"/>
                  <a:gd name="connsiteY189" fmla="*/ 1794812 h 3292445"/>
                  <a:gd name="connsiteX190" fmla="*/ 2403979 w 5062605"/>
                  <a:gd name="connsiteY190" fmla="*/ 1390802 h 3292445"/>
                  <a:gd name="connsiteX191" fmla="*/ 2413795 w 5062605"/>
                  <a:gd name="connsiteY191" fmla="*/ 1400618 h 3292445"/>
                  <a:gd name="connsiteX192" fmla="*/ 2413795 w 5062605"/>
                  <a:gd name="connsiteY192" fmla="*/ 1851600 h 3292445"/>
                  <a:gd name="connsiteX193" fmla="*/ 2438472 w 5062605"/>
                  <a:gd name="connsiteY193" fmla="*/ 1856582 h 3292445"/>
                  <a:gd name="connsiteX194" fmla="*/ 2492594 w 5062605"/>
                  <a:gd name="connsiteY194" fmla="*/ 1938233 h 3292445"/>
                  <a:gd name="connsiteX195" fmla="*/ 2492594 w 5062605"/>
                  <a:gd name="connsiteY195" fmla="*/ 2495078 h 3292445"/>
                  <a:gd name="connsiteX196" fmla="*/ 2438472 w 5062605"/>
                  <a:gd name="connsiteY196" fmla="*/ 2576729 h 3292445"/>
                  <a:gd name="connsiteX197" fmla="*/ 2413795 w 5062605"/>
                  <a:gd name="connsiteY197" fmla="*/ 2581711 h 3292445"/>
                  <a:gd name="connsiteX198" fmla="*/ 2413795 w 5062605"/>
                  <a:gd name="connsiteY198" fmla="*/ 2764739 h 3292445"/>
                  <a:gd name="connsiteX199" fmla="*/ 2403979 w 5062605"/>
                  <a:gd name="connsiteY199" fmla="*/ 2774555 h 3292445"/>
                  <a:gd name="connsiteX200" fmla="*/ 2394163 w 5062605"/>
                  <a:gd name="connsiteY200" fmla="*/ 2764739 h 3292445"/>
                  <a:gd name="connsiteX201" fmla="*/ 2394163 w 5062605"/>
                  <a:gd name="connsiteY201" fmla="*/ 2581711 h 3292445"/>
                  <a:gd name="connsiteX202" fmla="*/ 2369486 w 5062605"/>
                  <a:gd name="connsiteY202" fmla="*/ 2576729 h 3292445"/>
                  <a:gd name="connsiteX203" fmla="*/ 2315364 w 5062605"/>
                  <a:gd name="connsiteY203" fmla="*/ 2495078 h 3292445"/>
                  <a:gd name="connsiteX204" fmla="*/ 2315364 w 5062605"/>
                  <a:gd name="connsiteY204" fmla="*/ 1938233 h 3292445"/>
                  <a:gd name="connsiteX205" fmla="*/ 2369486 w 5062605"/>
                  <a:gd name="connsiteY205" fmla="*/ 1856582 h 3292445"/>
                  <a:gd name="connsiteX206" fmla="*/ 2394163 w 5062605"/>
                  <a:gd name="connsiteY206" fmla="*/ 1851600 h 3292445"/>
                  <a:gd name="connsiteX207" fmla="*/ 2394163 w 5062605"/>
                  <a:gd name="connsiteY207" fmla="*/ 1400618 h 3292445"/>
                  <a:gd name="connsiteX208" fmla="*/ 2403979 w 5062605"/>
                  <a:gd name="connsiteY208" fmla="*/ 1390802 h 3292445"/>
                  <a:gd name="connsiteX209" fmla="*/ 3254626 w 5062605"/>
                  <a:gd name="connsiteY209" fmla="*/ 660517 h 3292445"/>
                  <a:gd name="connsiteX210" fmla="*/ 3264442 w 5062605"/>
                  <a:gd name="connsiteY210" fmla="*/ 670333 h 3292445"/>
                  <a:gd name="connsiteX211" fmla="*/ 3264442 w 5062605"/>
                  <a:gd name="connsiteY211" fmla="*/ 834700 h 3292445"/>
                  <a:gd name="connsiteX212" fmla="*/ 3289119 w 5062605"/>
                  <a:gd name="connsiteY212" fmla="*/ 839682 h 3292445"/>
                  <a:gd name="connsiteX213" fmla="*/ 3343241 w 5062605"/>
                  <a:gd name="connsiteY213" fmla="*/ 921333 h 3292445"/>
                  <a:gd name="connsiteX214" fmla="*/ 3343241 w 5062605"/>
                  <a:gd name="connsiteY214" fmla="*/ 1022759 h 3292445"/>
                  <a:gd name="connsiteX215" fmla="*/ 3289119 w 5062605"/>
                  <a:gd name="connsiteY215" fmla="*/ 1104410 h 3292445"/>
                  <a:gd name="connsiteX216" fmla="*/ 3264442 w 5062605"/>
                  <a:gd name="connsiteY216" fmla="*/ 1109392 h 3292445"/>
                  <a:gd name="connsiteX217" fmla="*/ 3264442 w 5062605"/>
                  <a:gd name="connsiteY217" fmla="*/ 1435964 h 3292445"/>
                  <a:gd name="connsiteX218" fmla="*/ 3254626 w 5062605"/>
                  <a:gd name="connsiteY218" fmla="*/ 1445780 h 3292445"/>
                  <a:gd name="connsiteX219" fmla="*/ 3244810 w 5062605"/>
                  <a:gd name="connsiteY219" fmla="*/ 1435964 h 3292445"/>
                  <a:gd name="connsiteX220" fmla="*/ 3244810 w 5062605"/>
                  <a:gd name="connsiteY220" fmla="*/ 1109392 h 3292445"/>
                  <a:gd name="connsiteX221" fmla="*/ 3220133 w 5062605"/>
                  <a:gd name="connsiteY221" fmla="*/ 1104410 h 3292445"/>
                  <a:gd name="connsiteX222" fmla="*/ 3166011 w 5062605"/>
                  <a:gd name="connsiteY222" fmla="*/ 1022759 h 3292445"/>
                  <a:gd name="connsiteX223" fmla="*/ 3166011 w 5062605"/>
                  <a:gd name="connsiteY223" fmla="*/ 921333 h 3292445"/>
                  <a:gd name="connsiteX224" fmla="*/ 3220133 w 5062605"/>
                  <a:gd name="connsiteY224" fmla="*/ 839682 h 3292445"/>
                  <a:gd name="connsiteX225" fmla="*/ 3244810 w 5062605"/>
                  <a:gd name="connsiteY225" fmla="*/ 834700 h 3292445"/>
                  <a:gd name="connsiteX226" fmla="*/ 3244810 w 5062605"/>
                  <a:gd name="connsiteY226" fmla="*/ 670333 h 3292445"/>
                  <a:gd name="connsiteX227" fmla="*/ 3254626 w 5062605"/>
                  <a:gd name="connsiteY227" fmla="*/ 660517 h 3292445"/>
                  <a:gd name="connsiteX228" fmla="*/ 3458276 w 5062605"/>
                  <a:gd name="connsiteY228" fmla="*/ 571537 h 3292445"/>
                  <a:gd name="connsiteX229" fmla="*/ 3468092 w 5062605"/>
                  <a:gd name="connsiteY229" fmla="*/ 581353 h 3292445"/>
                  <a:gd name="connsiteX230" fmla="*/ 3468092 w 5062605"/>
                  <a:gd name="connsiteY230" fmla="*/ 1007473 h 3292445"/>
                  <a:gd name="connsiteX231" fmla="*/ 3492769 w 5062605"/>
                  <a:gd name="connsiteY231" fmla="*/ 1012455 h 3292445"/>
                  <a:gd name="connsiteX232" fmla="*/ 3546891 w 5062605"/>
                  <a:gd name="connsiteY232" fmla="*/ 1094106 h 3292445"/>
                  <a:gd name="connsiteX233" fmla="*/ 3546891 w 5062605"/>
                  <a:gd name="connsiteY233" fmla="*/ 1357738 h 3292445"/>
                  <a:gd name="connsiteX234" fmla="*/ 3492769 w 5062605"/>
                  <a:gd name="connsiteY234" fmla="*/ 1439389 h 3292445"/>
                  <a:gd name="connsiteX235" fmla="*/ 3468092 w 5062605"/>
                  <a:gd name="connsiteY235" fmla="*/ 1444371 h 3292445"/>
                  <a:gd name="connsiteX236" fmla="*/ 3468092 w 5062605"/>
                  <a:gd name="connsiteY236" fmla="*/ 1870492 h 3292445"/>
                  <a:gd name="connsiteX237" fmla="*/ 3458276 w 5062605"/>
                  <a:gd name="connsiteY237" fmla="*/ 1880308 h 3292445"/>
                  <a:gd name="connsiteX238" fmla="*/ 3448460 w 5062605"/>
                  <a:gd name="connsiteY238" fmla="*/ 1870492 h 3292445"/>
                  <a:gd name="connsiteX239" fmla="*/ 3448460 w 5062605"/>
                  <a:gd name="connsiteY239" fmla="*/ 1444371 h 3292445"/>
                  <a:gd name="connsiteX240" fmla="*/ 3423783 w 5062605"/>
                  <a:gd name="connsiteY240" fmla="*/ 1439389 h 3292445"/>
                  <a:gd name="connsiteX241" fmla="*/ 3369661 w 5062605"/>
                  <a:gd name="connsiteY241" fmla="*/ 1357738 h 3292445"/>
                  <a:gd name="connsiteX242" fmla="*/ 3369661 w 5062605"/>
                  <a:gd name="connsiteY242" fmla="*/ 1094106 h 3292445"/>
                  <a:gd name="connsiteX243" fmla="*/ 3423783 w 5062605"/>
                  <a:gd name="connsiteY243" fmla="*/ 1012455 h 3292445"/>
                  <a:gd name="connsiteX244" fmla="*/ 3448460 w 5062605"/>
                  <a:gd name="connsiteY244" fmla="*/ 1007473 h 3292445"/>
                  <a:gd name="connsiteX245" fmla="*/ 3448460 w 5062605"/>
                  <a:gd name="connsiteY245" fmla="*/ 581353 h 3292445"/>
                  <a:gd name="connsiteX246" fmla="*/ 3458276 w 5062605"/>
                  <a:gd name="connsiteY246" fmla="*/ 571537 h 3292445"/>
                  <a:gd name="connsiteX247" fmla="*/ 4109645 w 5062605"/>
                  <a:gd name="connsiteY247" fmla="*/ 336530 h 3292445"/>
                  <a:gd name="connsiteX248" fmla="*/ 4119461 w 5062605"/>
                  <a:gd name="connsiteY248" fmla="*/ 346346 h 3292445"/>
                  <a:gd name="connsiteX249" fmla="*/ 4119461 w 5062605"/>
                  <a:gd name="connsiteY249" fmla="*/ 395117 h 3292445"/>
                  <a:gd name="connsiteX250" fmla="*/ 4144138 w 5062605"/>
                  <a:gd name="connsiteY250" fmla="*/ 400099 h 3292445"/>
                  <a:gd name="connsiteX251" fmla="*/ 4198260 w 5062605"/>
                  <a:gd name="connsiteY251" fmla="*/ 481750 h 3292445"/>
                  <a:gd name="connsiteX252" fmla="*/ 4198260 w 5062605"/>
                  <a:gd name="connsiteY252" fmla="*/ 745382 h 3292445"/>
                  <a:gd name="connsiteX253" fmla="*/ 4144138 w 5062605"/>
                  <a:gd name="connsiteY253" fmla="*/ 827033 h 3292445"/>
                  <a:gd name="connsiteX254" fmla="*/ 4119461 w 5062605"/>
                  <a:gd name="connsiteY254" fmla="*/ 832015 h 3292445"/>
                  <a:gd name="connsiteX255" fmla="*/ 4119461 w 5062605"/>
                  <a:gd name="connsiteY255" fmla="*/ 1111977 h 3292445"/>
                  <a:gd name="connsiteX256" fmla="*/ 4109645 w 5062605"/>
                  <a:gd name="connsiteY256" fmla="*/ 1121793 h 3292445"/>
                  <a:gd name="connsiteX257" fmla="*/ 4099829 w 5062605"/>
                  <a:gd name="connsiteY257" fmla="*/ 1111977 h 3292445"/>
                  <a:gd name="connsiteX258" fmla="*/ 4099829 w 5062605"/>
                  <a:gd name="connsiteY258" fmla="*/ 832015 h 3292445"/>
                  <a:gd name="connsiteX259" fmla="*/ 4075152 w 5062605"/>
                  <a:gd name="connsiteY259" fmla="*/ 827033 h 3292445"/>
                  <a:gd name="connsiteX260" fmla="*/ 4021030 w 5062605"/>
                  <a:gd name="connsiteY260" fmla="*/ 745382 h 3292445"/>
                  <a:gd name="connsiteX261" fmla="*/ 4021030 w 5062605"/>
                  <a:gd name="connsiteY261" fmla="*/ 481750 h 3292445"/>
                  <a:gd name="connsiteX262" fmla="*/ 4075152 w 5062605"/>
                  <a:gd name="connsiteY262" fmla="*/ 400099 h 3292445"/>
                  <a:gd name="connsiteX263" fmla="*/ 4099829 w 5062605"/>
                  <a:gd name="connsiteY263" fmla="*/ 395117 h 3292445"/>
                  <a:gd name="connsiteX264" fmla="*/ 4099829 w 5062605"/>
                  <a:gd name="connsiteY264" fmla="*/ 346346 h 3292445"/>
                  <a:gd name="connsiteX265" fmla="*/ 4109645 w 5062605"/>
                  <a:gd name="connsiteY265" fmla="*/ 336530 h 3292445"/>
                  <a:gd name="connsiteX266" fmla="*/ 4332492 w 5062605"/>
                  <a:gd name="connsiteY266" fmla="*/ 75971 h 3292445"/>
                  <a:gd name="connsiteX267" fmla="*/ 4342308 w 5062605"/>
                  <a:gd name="connsiteY267" fmla="*/ 85787 h 3292445"/>
                  <a:gd name="connsiteX268" fmla="*/ 4342308 w 5062605"/>
                  <a:gd name="connsiteY268" fmla="*/ 536770 h 3292445"/>
                  <a:gd name="connsiteX269" fmla="*/ 4366985 w 5062605"/>
                  <a:gd name="connsiteY269" fmla="*/ 541752 h 3292445"/>
                  <a:gd name="connsiteX270" fmla="*/ 4421107 w 5062605"/>
                  <a:gd name="connsiteY270" fmla="*/ 623403 h 3292445"/>
                  <a:gd name="connsiteX271" fmla="*/ 4421107 w 5062605"/>
                  <a:gd name="connsiteY271" fmla="*/ 881423 h 3292445"/>
                  <a:gd name="connsiteX272" fmla="*/ 4366985 w 5062605"/>
                  <a:gd name="connsiteY272" fmla="*/ 963074 h 3292445"/>
                  <a:gd name="connsiteX273" fmla="*/ 4342308 w 5062605"/>
                  <a:gd name="connsiteY273" fmla="*/ 968056 h 3292445"/>
                  <a:gd name="connsiteX274" fmla="*/ 4342308 w 5062605"/>
                  <a:gd name="connsiteY274" fmla="*/ 1449908 h 3292445"/>
                  <a:gd name="connsiteX275" fmla="*/ 4332492 w 5062605"/>
                  <a:gd name="connsiteY275" fmla="*/ 1459724 h 3292445"/>
                  <a:gd name="connsiteX276" fmla="*/ 4322676 w 5062605"/>
                  <a:gd name="connsiteY276" fmla="*/ 1449908 h 3292445"/>
                  <a:gd name="connsiteX277" fmla="*/ 4322676 w 5062605"/>
                  <a:gd name="connsiteY277" fmla="*/ 968056 h 3292445"/>
                  <a:gd name="connsiteX278" fmla="*/ 4297999 w 5062605"/>
                  <a:gd name="connsiteY278" fmla="*/ 963074 h 3292445"/>
                  <a:gd name="connsiteX279" fmla="*/ 4243877 w 5062605"/>
                  <a:gd name="connsiteY279" fmla="*/ 881423 h 3292445"/>
                  <a:gd name="connsiteX280" fmla="*/ 4243877 w 5062605"/>
                  <a:gd name="connsiteY280" fmla="*/ 623403 h 3292445"/>
                  <a:gd name="connsiteX281" fmla="*/ 4297999 w 5062605"/>
                  <a:gd name="connsiteY281" fmla="*/ 541752 h 3292445"/>
                  <a:gd name="connsiteX282" fmla="*/ 4322676 w 5062605"/>
                  <a:gd name="connsiteY282" fmla="*/ 536770 h 3292445"/>
                  <a:gd name="connsiteX283" fmla="*/ 4322676 w 5062605"/>
                  <a:gd name="connsiteY283" fmla="*/ 85787 h 3292445"/>
                  <a:gd name="connsiteX284" fmla="*/ 4332492 w 5062605"/>
                  <a:gd name="connsiteY284" fmla="*/ 75971 h 3292445"/>
                  <a:gd name="connsiteX285" fmla="*/ 4747323 w 5062605"/>
                  <a:gd name="connsiteY285" fmla="*/ 75282 h 3292445"/>
                  <a:gd name="connsiteX286" fmla="*/ 4757139 w 5062605"/>
                  <a:gd name="connsiteY286" fmla="*/ 85098 h 3292445"/>
                  <a:gd name="connsiteX287" fmla="*/ 4757139 w 5062605"/>
                  <a:gd name="connsiteY287" fmla="*/ 133870 h 3292445"/>
                  <a:gd name="connsiteX288" fmla="*/ 4781816 w 5062605"/>
                  <a:gd name="connsiteY288" fmla="*/ 138852 h 3292445"/>
                  <a:gd name="connsiteX289" fmla="*/ 4835938 w 5062605"/>
                  <a:gd name="connsiteY289" fmla="*/ 220503 h 3292445"/>
                  <a:gd name="connsiteX290" fmla="*/ 4835938 w 5062605"/>
                  <a:gd name="connsiteY290" fmla="*/ 634233 h 3292445"/>
                  <a:gd name="connsiteX291" fmla="*/ 4781816 w 5062605"/>
                  <a:gd name="connsiteY291" fmla="*/ 715884 h 3292445"/>
                  <a:gd name="connsiteX292" fmla="*/ 4757139 w 5062605"/>
                  <a:gd name="connsiteY292" fmla="*/ 720866 h 3292445"/>
                  <a:gd name="connsiteX293" fmla="*/ 4757139 w 5062605"/>
                  <a:gd name="connsiteY293" fmla="*/ 850729 h 3292445"/>
                  <a:gd name="connsiteX294" fmla="*/ 4747323 w 5062605"/>
                  <a:gd name="connsiteY294" fmla="*/ 860545 h 3292445"/>
                  <a:gd name="connsiteX295" fmla="*/ 4737507 w 5062605"/>
                  <a:gd name="connsiteY295" fmla="*/ 850729 h 3292445"/>
                  <a:gd name="connsiteX296" fmla="*/ 4737507 w 5062605"/>
                  <a:gd name="connsiteY296" fmla="*/ 720866 h 3292445"/>
                  <a:gd name="connsiteX297" fmla="*/ 4712830 w 5062605"/>
                  <a:gd name="connsiteY297" fmla="*/ 715884 h 3292445"/>
                  <a:gd name="connsiteX298" fmla="*/ 4658708 w 5062605"/>
                  <a:gd name="connsiteY298" fmla="*/ 634233 h 3292445"/>
                  <a:gd name="connsiteX299" fmla="*/ 4658708 w 5062605"/>
                  <a:gd name="connsiteY299" fmla="*/ 220503 h 3292445"/>
                  <a:gd name="connsiteX300" fmla="*/ 4712830 w 5062605"/>
                  <a:gd name="connsiteY300" fmla="*/ 138852 h 3292445"/>
                  <a:gd name="connsiteX301" fmla="*/ 4737507 w 5062605"/>
                  <a:gd name="connsiteY301" fmla="*/ 133870 h 3292445"/>
                  <a:gd name="connsiteX302" fmla="*/ 4737507 w 5062605"/>
                  <a:gd name="connsiteY302" fmla="*/ 85098 h 3292445"/>
                  <a:gd name="connsiteX303" fmla="*/ 4747323 w 5062605"/>
                  <a:gd name="connsiteY303" fmla="*/ 75282 h 3292445"/>
                  <a:gd name="connsiteX304" fmla="*/ 3905560 w 5062605"/>
                  <a:gd name="connsiteY304" fmla="*/ 53233 h 3292445"/>
                  <a:gd name="connsiteX305" fmla="*/ 3915376 w 5062605"/>
                  <a:gd name="connsiteY305" fmla="*/ 63049 h 3292445"/>
                  <a:gd name="connsiteX306" fmla="*/ 3915376 w 5062605"/>
                  <a:gd name="connsiteY306" fmla="*/ 489169 h 3292445"/>
                  <a:gd name="connsiteX307" fmla="*/ 3940053 w 5062605"/>
                  <a:gd name="connsiteY307" fmla="*/ 494151 h 3292445"/>
                  <a:gd name="connsiteX308" fmla="*/ 3994175 w 5062605"/>
                  <a:gd name="connsiteY308" fmla="*/ 575802 h 3292445"/>
                  <a:gd name="connsiteX309" fmla="*/ 3994175 w 5062605"/>
                  <a:gd name="connsiteY309" fmla="*/ 839434 h 3292445"/>
                  <a:gd name="connsiteX310" fmla="*/ 3940053 w 5062605"/>
                  <a:gd name="connsiteY310" fmla="*/ 921085 h 3292445"/>
                  <a:gd name="connsiteX311" fmla="*/ 3915376 w 5062605"/>
                  <a:gd name="connsiteY311" fmla="*/ 926067 h 3292445"/>
                  <a:gd name="connsiteX312" fmla="*/ 3915376 w 5062605"/>
                  <a:gd name="connsiteY312" fmla="*/ 1352188 h 3292445"/>
                  <a:gd name="connsiteX313" fmla="*/ 3905560 w 5062605"/>
                  <a:gd name="connsiteY313" fmla="*/ 1362004 h 3292445"/>
                  <a:gd name="connsiteX314" fmla="*/ 3895744 w 5062605"/>
                  <a:gd name="connsiteY314" fmla="*/ 1352188 h 3292445"/>
                  <a:gd name="connsiteX315" fmla="*/ 3895744 w 5062605"/>
                  <a:gd name="connsiteY315" fmla="*/ 926067 h 3292445"/>
                  <a:gd name="connsiteX316" fmla="*/ 3871067 w 5062605"/>
                  <a:gd name="connsiteY316" fmla="*/ 921085 h 3292445"/>
                  <a:gd name="connsiteX317" fmla="*/ 3816945 w 5062605"/>
                  <a:gd name="connsiteY317" fmla="*/ 839434 h 3292445"/>
                  <a:gd name="connsiteX318" fmla="*/ 3816945 w 5062605"/>
                  <a:gd name="connsiteY318" fmla="*/ 575802 h 3292445"/>
                  <a:gd name="connsiteX319" fmla="*/ 3871067 w 5062605"/>
                  <a:gd name="connsiteY319" fmla="*/ 494151 h 3292445"/>
                  <a:gd name="connsiteX320" fmla="*/ 3895744 w 5062605"/>
                  <a:gd name="connsiteY320" fmla="*/ 489169 h 3292445"/>
                  <a:gd name="connsiteX321" fmla="*/ 3895744 w 5062605"/>
                  <a:gd name="connsiteY321" fmla="*/ 63049 h 3292445"/>
                  <a:gd name="connsiteX322" fmla="*/ 3905560 w 5062605"/>
                  <a:gd name="connsiteY322" fmla="*/ 53233 h 3292445"/>
                  <a:gd name="connsiteX323" fmla="*/ 4973990 w 5062605"/>
                  <a:gd name="connsiteY323" fmla="*/ 0 h 3292445"/>
                  <a:gd name="connsiteX324" fmla="*/ 4983806 w 5062605"/>
                  <a:gd name="connsiteY324" fmla="*/ 9816 h 3292445"/>
                  <a:gd name="connsiteX325" fmla="*/ 4983806 w 5062605"/>
                  <a:gd name="connsiteY325" fmla="*/ 58588 h 3292445"/>
                  <a:gd name="connsiteX326" fmla="*/ 5008483 w 5062605"/>
                  <a:gd name="connsiteY326" fmla="*/ 63570 h 3292445"/>
                  <a:gd name="connsiteX327" fmla="*/ 5062605 w 5062605"/>
                  <a:gd name="connsiteY327" fmla="*/ 145221 h 3292445"/>
                  <a:gd name="connsiteX328" fmla="*/ 5062605 w 5062605"/>
                  <a:gd name="connsiteY328" fmla="*/ 408854 h 3292445"/>
                  <a:gd name="connsiteX329" fmla="*/ 5008483 w 5062605"/>
                  <a:gd name="connsiteY329" fmla="*/ 490505 h 3292445"/>
                  <a:gd name="connsiteX330" fmla="*/ 4983806 w 5062605"/>
                  <a:gd name="connsiteY330" fmla="*/ 495487 h 3292445"/>
                  <a:gd name="connsiteX331" fmla="*/ 4983806 w 5062605"/>
                  <a:gd name="connsiteY331" fmla="*/ 775447 h 3292445"/>
                  <a:gd name="connsiteX332" fmla="*/ 4973990 w 5062605"/>
                  <a:gd name="connsiteY332" fmla="*/ 785263 h 3292445"/>
                  <a:gd name="connsiteX333" fmla="*/ 4964174 w 5062605"/>
                  <a:gd name="connsiteY333" fmla="*/ 775447 h 3292445"/>
                  <a:gd name="connsiteX334" fmla="*/ 4964174 w 5062605"/>
                  <a:gd name="connsiteY334" fmla="*/ 495487 h 3292445"/>
                  <a:gd name="connsiteX335" fmla="*/ 4939497 w 5062605"/>
                  <a:gd name="connsiteY335" fmla="*/ 490505 h 3292445"/>
                  <a:gd name="connsiteX336" fmla="*/ 4885375 w 5062605"/>
                  <a:gd name="connsiteY336" fmla="*/ 408854 h 3292445"/>
                  <a:gd name="connsiteX337" fmla="*/ 4885375 w 5062605"/>
                  <a:gd name="connsiteY337" fmla="*/ 145221 h 3292445"/>
                  <a:gd name="connsiteX338" fmla="*/ 4939497 w 5062605"/>
                  <a:gd name="connsiteY338" fmla="*/ 63570 h 3292445"/>
                  <a:gd name="connsiteX339" fmla="*/ 4964174 w 5062605"/>
                  <a:gd name="connsiteY339" fmla="*/ 58588 h 3292445"/>
                  <a:gd name="connsiteX340" fmla="*/ 4964174 w 5062605"/>
                  <a:gd name="connsiteY340" fmla="*/ 9816 h 3292445"/>
                  <a:gd name="connsiteX341" fmla="*/ 4973990 w 5062605"/>
                  <a:gd name="connsiteY341" fmla="*/ 0 h 3292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</a:cxnLst>
                <a:rect l="l" t="t" r="r" b="b"/>
                <a:pathLst>
                  <a:path w="5062605" h="3292445">
                    <a:moveTo>
                      <a:pt x="88615" y="2479156"/>
                    </a:moveTo>
                    <a:cubicBezTo>
                      <a:pt x="94036" y="2479156"/>
                      <a:pt x="98431" y="2483551"/>
                      <a:pt x="98431" y="2488972"/>
                    </a:cubicBezTo>
                    <a:lnTo>
                      <a:pt x="98431" y="2537743"/>
                    </a:lnTo>
                    <a:lnTo>
                      <a:pt x="123108" y="2542725"/>
                    </a:lnTo>
                    <a:cubicBezTo>
                      <a:pt x="154913" y="2556177"/>
                      <a:pt x="177230" y="2587670"/>
                      <a:pt x="177230" y="2624376"/>
                    </a:cubicBezTo>
                    <a:lnTo>
                      <a:pt x="177230" y="2888009"/>
                    </a:lnTo>
                    <a:cubicBezTo>
                      <a:pt x="177230" y="2924715"/>
                      <a:pt x="154913" y="2956208"/>
                      <a:pt x="123108" y="2969660"/>
                    </a:cubicBezTo>
                    <a:lnTo>
                      <a:pt x="98431" y="2974643"/>
                    </a:lnTo>
                    <a:lnTo>
                      <a:pt x="98431" y="3254603"/>
                    </a:lnTo>
                    <a:cubicBezTo>
                      <a:pt x="98431" y="3260024"/>
                      <a:pt x="94036" y="3264419"/>
                      <a:pt x="88615" y="3264419"/>
                    </a:cubicBezTo>
                    <a:cubicBezTo>
                      <a:pt x="83194" y="3264419"/>
                      <a:pt x="78799" y="3260024"/>
                      <a:pt x="78799" y="3254603"/>
                    </a:cubicBezTo>
                    <a:lnTo>
                      <a:pt x="78799" y="2974643"/>
                    </a:lnTo>
                    <a:lnTo>
                      <a:pt x="54122" y="2969660"/>
                    </a:lnTo>
                    <a:cubicBezTo>
                      <a:pt x="22316" y="2956208"/>
                      <a:pt x="0" y="2924715"/>
                      <a:pt x="0" y="2888009"/>
                    </a:cubicBezTo>
                    <a:lnTo>
                      <a:pt x="0" y="2624376"/>
                    </a:lnTo>
                    <a:cubicBezTo>
                      <a:pt x="0" y="2587670"/>
                      <a:pt x="22316" y="2556177"/>
                      <a:pt x="54122" y="2542725"/>
                    </a:cubicBezTo>
                    <a:lnTo>
                      <a:pt x="78799" y="2537743"/>
                    </a:lnTo>
                    <a:lnTo>
                      <a:pt x="78799" y="2488972"/>
                    </a:lnTo>
                    <a:cubicBezTo>
                      <a:pt x="78799" y="2483551"/>
                      <a:pt x="83194" y="2479156"/>
                      <a:pt x="88615" y="2479156"/>
                    </a:cubicBezTo>
                    <a:close/>
                    <a:moveTo>
                      <a:pt x="1346625" y="2407874"/>
                    </a:moveTo>
                    <a:cubicBezTo>
                      <a:pt x="1352046" y="2407874"/>
                      <a:pt x="1356441" y="2412269"/>
                      <a:pt x="1356441" y="2417690"/>
                    </a:cubicBezTo>
                    <a:lnTo>
                      <a:pt x="1356441" y="2582057"/>
                    </a:lnTo>
                    <a:lnTo>
                      <a:pt x="1381118" y="2587039"/>
                    </a:lnTo>
                    <a:cubicBezTo>
                      <a:pt x="1412923" y="2600491"/>
                      <a:pt x="1435240" y="2631984"/>
                      <a:pt x="1435240" y="2668690"/>
                    </a:cubicBezTo>
                    <a:lnTo>
                      <a:pt x="1435240" y="2932322"/>
                    </a:lnTo>
                    <a:cubicBezTo>
                      <a:pt x="1435240" y="2969028"/>
                      <a:pt x="1412923" y="3000521"/>
                      <a:pt x="1381118" y="3013974"/>
                    </a:cubicBezTo>
                    <a:lnTo>
                      <a:pt x="1356441" y="3018956"/>
                    </a:lnTo>
                    <a:lnTo>
                      <a:pt x="1356441" y="3183321"/>
                    </a:lnTo>
                    <a:cubicBezTo>
                      <a:pt x="1356441" y="3188742"/>
                      <a:pt x="1352046" y="3193137"/>
                      <a:pt x="1346625" y="3193137"/>
                    </a:cubicBezTo>
                    <a:cubicBezTo>
                      <a:pt x="1341204" y="3193137"/>
                      <a:pt x="1336809" y="3188742"/>
                      <a:pt x="1336809" y="3183321"/>
                    </a:cubicBezTo>
                    <a:lnTo>
                      <a:pt x="1336809" y="3018956"/>
                    </a:lnTo>
                    <a:lnTo>
                      <a:pt x="1312132" y="3013974"/>
                    </a:lnTo>
                    <a:cubicBezTo>
                      <a:pt x="1280326" y="3000521"/>
                      <a:pt x="1258010" y="2969028"/>
                      <a:pt x="1258010" y="2932322"/>
                    </a:cubicBezTo>
                    <a:lnTo>
                      <a:pt x="1258010" y="2668690"/>
                    </a:lnTo>
                    <a:cubicBezTo>
                      <a:pt x="1258010" y="2631984"/>
                      <a:pt x="1280326" y="2600491"/>
                      <a:pt x="1312132" y="2587039"/>
                    </a:cubicBezTo>
                    <a:lnTo>
                      <a:pt x="1336809" y="2582057"/>
                    </a:lnTo>
                    <a:lnTo>
                      <a:pt x="1336809" y="2417690"/>
                    </a:lnTo>
                    <a:cubicBezTo>
                      <a:pt x="1336809" y="2412269"/>
                      <a:pt x="1341204" y="2407874"/>
                      <a:pt x="1346625" y="2407874"/>
                    </a:cubicBezTo>
                    <a:close/>
                    <a:moveTo>
                      <a:pt x="290638" y="2240460"/>
                    </a:moveTo>
                    <a:cubicBezTo>
                      <a:pt x="296059" y="2240460"/>
                      <a:pt x="300454" y="2244855"/>
                      <a:pt x="300454" y="2250276"/>
                    </a:cubicBezTo>
                    <a:lnTo>
                      <a:pt x="300454" y="2414643"/>
                    </a:lnTo>
                    <a:lnTo>
                      <a:pt x="325131" y="2419625"/>
                    </a:lnTo>
                    <a:cubicBezTo>
                      <a:pt x="356936" y="2433077"/>
                      <a:pt x="379253" y="2464570"/>
                      <a:pt x="379253" y="2501276"/>
                    </a:cubicBezTo>
                    <a:lnTo>
                      <a:pt x="379253" y="2764909"/>
                    </a:lnTo>
                    <a:cubicBezTo>
                      <a:pt x="379253" y="2801615"/>
                      <a:pt x="356936" y="2833108"/>
                      <a:pt x="325131" y="2846560"/>
                    </a:cubicBezTo>
                    <a:lnTo>
                      <a:pt x="300454" y="2851542"/>
                    </a:lnTo>
                    <a:lnTo>
                      <a:pt x="300454" y="3015907"/>
                    </a:lnTo>
                    <a:cubicBezTo>
                      <a:pt x="300454" y="3021328"/>
                      <a:pt x="296059" y="3025723"/>
                      <a:pt x="290638" y="3025723"/>
                    </a:cubicBezTo>
                    <a:cubicBezTo>
                      <a:pt x="285217" y="3025723"/>
                      <a:pt x="280822" y="3021328"/>
                      <a:pt x="280822" y="3015907"/>
                    </a:cubicBezTo>
                    <a:lnTo>
                      <a:pt x="280822" y="2851542"/>
                    </a:lnTo>
                    <a:lnTo>
                      <a:pt x="256145" y="2846560"/>
                    </a:lnTo>
                    <a:cubicBezTo>
                      <a:pt x="224339" y="2833108"/>
                      <a:pt x="202023" y="2801615"/>
                      <a:pt x="202023" y="2764909"/>
                    </a:cubicBezTo>
                    <a:lnTo>
                      <a:pt x="202023" y="2501276"/>
                    </a:lnTo>
                    <a:cubicBezTo>
                      <a:pt x="202023" y="2464570"/>
                      <a:pt x="224339" y="2433077"/>
                      <a:pt x="256145" y="2419625"/>
                    </a:cubicBezTo>
                    <a:lnTo>
                      <a:pt x="280822" y="2414643"/>
                    </a:lnTo>
                    <a:lnTo>
                      <a:pt x="280822" y="2250276"/>
                    </a:lnTo>
                    <a:cubicBezTo>
                      <a:pt x="280822" y="2244855"/>
                      <a:pt x="285217" y="2240460"/>
                      <a:pt x="290638" y="2240460"/>
                    </a:cubicBezTo>
                    <a:close/>
                    <a:moveTo>
                      <a:pt x="1769409" y="2178932"/>
                    </a:moveTo>
                    <a:cubicBezTo>
                      <a:pt x="1774830" y="2178932"/>
                      <a:pt x="1779225" y="2183327"/>
                      <a:pt x="1779225" y="2188748"/>
                    </a:cubicBezTo>
                    <a:lnTo>
                      <a:pt x="1779225" y="2237519"/>
                    </a:lnTo>
                    <a:lnTo>
                      <a:pt x="1803902" y="2242501"/>
                    </a:lnTo>
                    <a:cubicBezTo>
                      <a:pt x="1835707" y="2255953"/>
                      <a:pt x="1858024" y="2287446"/>
                      <a:pt x="1858024" y="2324152"/>
                    </a:cubicBezTo>
                    <a:lnTo>
                      <a:pt x="1858024" y="2679454"/>
                    </a:lnTo>
                    <a:cubicBezTo>
                      <a:pt x="1858024" y="2716160"/>
                      <a:pt x="1835707" y="2747653"/>
                      <a:pt x="1803902" y="2761105"/>
                    </a:cubicBezTo>
                    <a:lnTo>
                      <a:pt x="1779225" y="2766087"/>
                    </a:lnTo>
                    <a:lnTo>
                      <a:pt x="1779225" y="2954379"/>
                    </a:lnTo>
                    <a:cubicBezTo>
                      <a:pt x="1779225" y="2959800"/>
                      <a:pt x="1774830" y="2964195"/>
                      <a:pt x="1769409" y="2964195"/>
                    </a:cubicBezTo>
                    <a:cubicBezTo>
                      <a:pt x="1763988" y="2964195"/>
                      <a:pt x="1759593" y="2959800"/>
                      <a:pt x="1759593" y="2954379"/>
                    </a:cubicBezTo>
                    <a:lnTo>
                      <a:pt x="1759593" y="2766087"/>
                    </a:lnTo>
                    <a:lnTo>
                      <a:pt x="1734916" y="2761105"/>
                    </a:lnTo>
                    <a:cubicBezTo>
                      <a:pt x="1703110" y="2747653"/>
                      <a:pt x="1680794" y="2716160"/>
                      <a:pt x="1680794" y="2679454"/>
                    </a:cubicBezTo>
                    <a:lnTo>
                      <a:pt x="1680794" y="2324152"/>
                    </a:lnTo>
                    <a:cubicBezTo>
                      <a:pt x="1680794" y="2287446"/>
                      <a:pt x="1703110" y="2255953"/>
                      <a:pt x="1734916" y="2242501"/>
                    </a:cubicBezTo>
                    <a:lnTo>
                      <a:pt x="1759593" y="2237519"/>
                    </a:lnTo>
                    <a:lnTo>
                      <a:pt x="1759593" y="2188748"/>
                    </a:lnTo>
                    <a:cubicBezTo>
                      <a:pt x="1759593" y="2183327"/>
                      <a:pt x="1763988" y="2178932"/>
                      <a:pt x="1769409" y="2178932"/>
                    </a:cubicBezTo>
                    <a:close/>
                    <a:moveTo>
                      <a:pt x="1128304" y="1983674"/>
                    </a:moveTo>
                    <a:cubicBezTo>
                      <a:pt x="1133725" y="1983674"/>
                      <a:pt x="1138120" y="1988069"/>
                      <a:pt x="1138120" y="1993490"/>
                    </a:cubicBezTo>
                    <a:lnTo>
                      <a:pt x="1138120" y="2159159"/>
                    </a:lnTo>
                    <a:lnTo>
                      <a:pt x="1171295" y="2165857"/>
                    </a:lnTo>
                    <a:cubicBezTo>
                      <a:pt x="1203100" y="2179309"/>
                      <a:pt x="1225417" y="2210802"/>
                      <a:pt x="1225417" y="2247508"/>
                    </a:cubicBezTo>
                    <a:lnTo>
                      <a:pt x="1225417" y="2826481"/>
                    </a:lnTo>
                    <a:cubicBezTo>
                      <a:pt x="1225417" y="2863187"/>
                      <a:pt x="1203100" y="2894680"/>
                      <a:pt x="1171295" y="2908132"/>
                    </a:cubicBezTo>
                    <a:lnTo>
                      <a:pt x="1138120" y="2914830"/>
                    </a:lnTo>
                    <a:lnTo>
                      <a:pt x="1138120" y="3282629"/>
                    </a:lnTo>
                    <a:cubicBezTo>
                      <a:pt x="1138120" y="3288050"/>
                      <a:pt x="1133725" y="3292445"/>
                      <a:pt x="1128304" y="3292445"/>
                    </a:cubicBezTo>
                    <a:cubicBezTo>
                      <a:pt x="1122883" y="3292445"/>
                      <a:pt x="1118488" y="3288050"/>
                      <a:pt x="1118488" y="3282629"/>
                    </a:cubicBezTo>
                    <a:lnTo>
                      <a:pt x="1118488" y="2911399"/>
                    </a:lnTo>
                    <a:lnTo>
                      <a:pt x="1102309" y="2908132"/>
                    </a:lnTo>
                    <a:cubicBezTo>
                      <a:pt x="1070503" y="2894680"/>
                      <a:pt x="1048187" y="2863187"/>
                      <a:pt x="1048187" y="2826481"/>
                    </a:cubicBezTo>
                    <a:lnTo>
                      <a:pt x="1048187" y="2247508"/>
                    </a:lnTo>
                    <a:cubicBezTo>
                      <a:pt x="1048187" y="2210802"/>
                      <a:pt x="1070503" y="2179309"/>
                      <a:pt x="1102309" y="2165857"/>
                    </a:cubicBezTo>
                    <a:lnTo>
                      <a:pt x="1118488" y="2162590"/>
                    </a:lnTo>
                    <a:lnTo>
                      <a:pt x="1118488" y="1993490"/>
                    </a:lnTo>
                    <a:cubicBezTo>
                      <a:pt x="1118488" y="1988069"/>
                      <a:pt x="1122883" y="1983674"/>
                      <a:pt x="1128304" y="1983674"/>
                    </a:cubicBezTo>
                    <a:close/>
                    <a:moveTo>
                      <a:pt x="909984" y="1982807"/>
                    </a:moveTo>
                    <a:cubicBezTo>
                      <a:pt x="915405" y="1982807"/>
                      <a:pt x="919800" y="1987202"/>
                      <a:pt x="919800" y="1992623"/>
                    </a:cubicBezTo>
                    <a:lnTo>
                      <a:pt x="919800" y="2156990"/>
                    </a:lnTo>
                    <a:lnTo>
                      <a:pt x="944477" y="2161972"/>
                    </a:lnTo>
                    <a:cubicBezTo>
                      <a:pt x="976282" y="2175424"/>
                      <a:pt x="998599" y="2206917"/>
                      <a:pt x="998599" y="2243623"/>
                    </a:cubicBezTo>
                    <a:lnTo>
                      <a:pt x="998599" y="2507255"/>
                    </a:lnTo>
                    <a:cubicBezTo>
                      <a:pt x="998599" y="2543961"/>
                      <a:pt x="976282" y="2575454"/>
                      <a:pt x="944477" y="2588906"/>
                    </a:cubicBezTo>
                    <a:lnTo>
                      <a:pt x="919800" y="2593888"/>
                    </a:lnTo>
                    <a:lnTo>
                      <a:pt x="919800" y="2758254"/>
                    </a:lnTo>
                    <a:cubicBezTo>
                      <a:pt x="919800" y="2763675"/>
                      <a:pt x="915405" y="2768070"/>
                      <a:pt x="909984" y="2768070"/>
                    </a:cubicBezTo>
                    <a:cubicBezTo>
                      <a:pt x="904563" y="2768070"/>
                      <a:pt x="900168" y="2763675"/>
                      <a:pt x="900168" y="2758254"/>
                    </a:cubicBezTo>
                    <a:lnTo>
                      <a:pt x="900168" y="2593888"/>
                    </a:lnTo>
                    <a:lnTo>
                      <a:pt x="875491" y="2588906"/>
                    </a:lnTo>
                    <a:cubicBezTo>
                      <a:pt x="843685" y="2575454"/>
                      <a:pt x="821369" y="2543961"/>
                      <a:pt x="821369" y="2507255"/>
                    </a:cubicBezTo>
                    <a:lnTo>
                      <a:pt x="821369" y="2243623"/>
                    </a:lnTo>
                    <a:cubicBezTo>
                      <a:pt x="821369" y="2206917"/>
                      <a:pt x="843685" y="2175424"/>
                      <a:pt x="875491" y="2161972"/>
                    </a:cubicBezTo>
                    <a:lnTo>
                      <a:pt x="900168" y="2156990"/>
                    </a:lnTo>
                    <a:lnTo>
                      <a:pt x="900168" y="1992623"/>
                    </a:lnTo>
                    <a:cubicBezTo>
                      <a:pt x="900168" y="1987202"/>
                      <a:pt x="904563" y="1982807"/>
                      <a:pt x="909984" y="1982807"/>
                    </a:cubicBezTo>
                    <a:close/>
                    <a:moveTo>
                      <a:pt x="497087" y="1926567"/>
                    </a:moveTo>
                    <a:cubicBezTo>
                      <a:pt x="502508" y="1926567"/>
                      <a:pt x="506903" y="1930962"/>
                      <a:pt x="506903" y="1936383"/>
                    </a:cubicBezTo>
                    <a:lnTo>
                      <a:pt x="506903" y="2362503"/>
                    </a:lnTo>
                    <a:lnTo>
                      <a:pt x="531580" y="2367485"/>
                    </a:lnTo>
                    <a:cubicBezTo>
                      <a:pt x="563385" y="2380937"/>
                      <a:pt x="585702" y="2412430"/>
                      <a:pt x="585702" y="2449136"/>
                    </a:cubicBezTo>
                    <a:lnTo>
                      <a:pt x="585702" y="2815710"/>
                    </a:lnTo>
                    <a:cubicBezTo>
                      <a:pt x="585702" y="2852416"/>
                      <a:pt x="563385" y="2883909"/>
                      <a:pt x="531580" y="2897361"/>
                    </a:cubicBezTo>
                    <a:lnTo>
                      <a:pt x="506903" y="2902343"/>
                    </a:lnTo>
                    <a:lnTo>
                      <a:pt x="506903" y="3225522"/>
                    </a:lnTo>
                    <a:cubicBezTo>
                      <a:pt x="506903" y="3230943"/>
                      <a:pt x="502508" y="3235338"/>
                      <a:pt x="497087" y="3235338"/>
                    </a:cubicBezTo>
                    <a:cubicBezTo>
                      <a:pt x="491666" y="3235338"/>
                      <a:pt x="487271" y="3230943"/>
                      <a:pt x="487271" y="3225522"/>
                    </a:cubicBezTo>
                    <a:lnTo>
                      <a:pt x="487271" y="2902343"/>
                    </a:lnTo>
                    <a:lnTo>
                      <a:pt x="462594" y="2897361"/>
                    </a:lnTo>
                    <a:cubicBezTo>
                      <a:pt x="430788" y="2883909"/>
                      <a:pt x="408472" y="2852416"/>
                      <a:pt x="408472" y="2815710"/>
                    </a:cubicBezTo>
                    <a:lnTo>
                      <a:pt x="408472" y="2449136"/>
                    </a:lnTo>
                    <a:cubicBezTo>
                      <a:pt x="408472" y="2412430"/>
                      <a:pt x="430788" y="2380937"/>
                      <a:pt x="462594" y="2367485"/>
                    </a:cubicBezTo>
                    <a:lnTo>
                      <a:pt x="487271" y="2362503"/>
                    </a:lnTo>
                    <a:lnTo>
                      <a:pt x="487271" y="1936383"/>
                    </a:lnTo>
                    <a:cubicBezTo>
                      <a:pt x="487271" y="1930962"/>
                      <a:pt x="491666" y="1926567"/>
                      <a:pt x="497087" y="1926567"/>
                    </a:cubicBezTo>
                    <a:close/>
                    <a:moveTo>
                      <a:pt x="2606562" y="1886068"/>
                    </a:moveTo>
                    <a:cubicBezTo>
                      <a:pt x="2611983" y="1886068"/>
                      <a:pt x="2616378" y="1890463"/>
                      <a:pt x="2616378" y="1895884"/>
                    </a:cubicBezTo>
                    <a:lnTo>
                      <a:pt x="2616378" y="2322005"/>
                    </a:lnTo>
                    <a:lnTo>
                      <a:pt x="2641055" y="2326987"/>
                    </a:lnTo>
                    <a:cubicBezTo>
                      <a:pt x="2672860" y="2340439"/>
                      <a:pt x="2695177" y="2371932"/>
                      <a:pt x="2695177" y="2408638"/>
                    </a:cubicBezTo>
                    <a:lnTo>
                      <a:pt x="2695177" y="2491460"/>
                    </a:lnTo>
                    <a:cubicBezTo>
                      <a:pt x="2695177" y="2528166"/>
                      <a:pt x="2672860" y="2559659"/>
                      <a:pt x="2641055" y="2573111"/>
                    </a:cubicBezTo>
                    <a:lnTo>
                      <a:pt x="2616378" y="2578093"/>
                    </a:lnTo>
                    <a:lnTo>
                      <a:pt x="2616378" y="3185023"/>
                    </a:lnTo>
                    <a:cubicBezTo>
                      <a:pt x="2616378" y="3190444"/>
                      <a:pt x="2611983" y="3194839"/>
                      <a:pt x="2606562" y="3194839"/>
                    </a:cubicBezTo>
                    <a:cubicBezTo>
                      <a:pt x="2601141" y="3194839"/>
                      <a:pt x="2596746" y="3190444"/>
                      <a:pt x="2596746" y="3185023"/>
                    </a:cubicBezTo>
                    <a:lnTo>
                      <a:pt x="2596746" y="2578093"/>
                    </a:lnTo>
                    <a:lnTo>
                      <a:pt x="2572069" y="2573111"/>
                    </a:lnTo>
                    <a:cubicBezTo>
                      <a:pt x="2540264" y="2559659"/>
                      <a:pt x="2517947" y="2528166"/>
                      <a:pt x="2517947" y="2491460"/>
                    </a:cubicBezTo>
                    <a:lnTo>
                      <a:pt x="2517947" y="2408638"/>
                    </a:lnTo>
                    <a:cubicBezTo>
                      <a:pt x="2517947" y="2371932"/>
                      <a:pt x="2540264" y="2340439"/>
                      <a:pt x="2572069" y="2326987"/>
                    </a:cubicBezTo>
                    <a:lnTo>
                      <a:pt x="2596746" y="2322005"/>
                    </a:lnTo>
                    <a:lnTo>
                      <a:pt x="2596746" y="1895884"/>
                    </a:lnTo>
                    <a:cubicBezTo>
                      <a:pt x="2596746" y="1890463"/>
                      <a:pt x="2601141" y="1886068"/>
                      <a:pt x="2606562" y="1886068"/>
                    </a:cubicBezTo>
                    <a:close/>
                    <a:moveTo>
                      <a:pt x="2840476" y="1806142"/>
                    </a:moveTo>
                    <a:cubicBezTo>
                      <a:pt x="2845897" y="1806142"/>
                      <a:pt x="2850292" y="1810537"/>
                      <a:pt x="2850292" y="1815958"/>
                    </a:cubicBezTo>
                    <a:lnTo>
                      <a:pt x="2850292" y="1980325"/>
                    </a:lnTo>
                    <a:lnTo>
                      <a:pt x="2874969" y="1985307"/>
                    </a:lnTo>
                    <a:cubicBezTo>
                      <a:pt x="2906774" y="1998759"/>
                      <a:pt x="2929091" y="2030252"/>
                      <a:pt x="2929091" y="2066958"/>
                    </a:cubicBezTo>
                    <a:lnTo>
                      <a:pt x="2929091" y="2173279"/>
                    </a:lnTo>
                    <a:cubicBezTo>
                      <a:pt x="2929091" y="2209985"/>
                      <a:pt x="2906774" y="2241478"/>
                      <a:pt x="2874969" y="2254930"/>
                    </a:cubicBezTo>
                    <a:lnTo>
                      <a:pt x="2850292" y="2259912"/>
                    </a:lnTo>
                    <a:lnTo>
                      <a:pt x="2850292" y="2581589"/>
                    </a:lnTo>
                    <a:cubicBezTo>
                      <a:pt x="2850292" y="2587010"/>
                      <a:pt x="2845897" y="2591405"/>
                      <a:pt x="2840476" y="2591405"/>
                    </a:cubicBezTo>
                    <a:cubicBezTo>
                      <a:pt x="2835055" y="2591405"/>
                      <a:pt x="2830660" y="2587010"/>
                      <a:pt x="2830660" y="2581589"/>
                    </a:cubicBezTo>
                    <a:lnTo>
                      <a:pt x="2830660" y="2259912"/>
                    </a:lnTo>
                    <a:lnTo>
                      <a:pt x="2805983" y="2254930"/>
                    </a:lnTo>
                    <a:cubicBezTo>
                      <a:pt x="2774178" y="2241478"/>
                      <a:pt x="2751861" y="2209985"/>
                      <a:pt x="2751861" y="2173279"/>
                    </a:cubicBezTo>
                    <a:lnTo>
                      <a:pt x="2751861" y="2066958"/>
                    </a:lnTo>
                    <a:cubicBezTo>
                      <a:pt x="2751861" y="2030252"/>
                      <a:pt x="2774178" y="1998759"/>
                      <a:pt x="2805983" y="1985307"/>
                    </a:cubicBezTo>
                    <a:lnTo>
                      <a:pt x="2830660" y="1980325"/>
                    </a:lnTo>
                    <a:lnTo>
                      <a:pt x="2830660" y="1815958"/>
                    </a:lnTo>
                    <a:cubicBezTo>
                      <a:pt x="2830660" y="1810537"/>
                      <a:pt x="2835055" y="1806142"/>
                      <a:pt x="2840476" y="1806142"/>
                    </a:cubicBezTo>
                    <a:close/>
                    <a:moveTo>
                      <a:pt x="1992724" y="1794812"/>
                    </a:moveTo>
                    <a:cubicBezTo>
                      <a:pt x="1998145" y="1794812"/>
                      <a:pt x="2002540" y="1799207"/>
                      <a:pt x="2002540" y="1804628"/>
                    </a:cubicBezTo>
                    <a:lnTo>
                      <a:pt x="2002540" y="1853399"/>
                    </a:lnTo>
                    <a:lnTo>
                      <a:pt x="2027217" y="1858381"/>
                    </a:lnTo>
                    <a:cubicBezTo>
                      <a:pt x="2059022" y="1871833"/>
                      <a:pt x="2081339" y="1903326"/>
                      <a:pt x="2081339" y="1940032"/>
                    </a:cubicBezTo>
                    <a:lnTo>
                      <a:pt x="2081339" y="2324137"/>
                    </a:lnTo>
                    <a:cubicBezTo>
                      <a:pt x="2081339" y="2360843"/>
                      <a:pt x="2059022" y="2392336"/>
                      <a:pt x="2027217" y="2405788"/>
                    </a:cubicBezTo>
                    <a:lnTo>
                      <a:pt x="2002540" y="2410770"/>
                    </a:lnTo>
                    <a:lnTo>
                      <a:pt x="2002540" y="2570259"/>
                    </a:lnTo>
                    <a:cubicBezTo>
                      <a:pt x="2002540" y="2575680"/>
                      <a:pt x="1998145" y="2580075"/>
                      <a:pt x="1992724" y="2580075"/>
                    </a:cubicBezTo>
                    <a:cubicBezTo>
                      <a:pt x="1987303" y="2580075"/>
                      <a:pt x="1982908" y="2575680"/>
                      <a:pt x="1982908" y="2570259"/>
                    </a:cubicBezTo>
                    <a:lnTo>
                      <a:pt x="1982908" y="2410770"/>
                    </a:lnTo>
                    <a:lnTo>
                      <a:pt x="1958231" y="2405788"/>
                    </a:lnTo>
                    <a:cubicBezTo>
                      <a:pt x="1926425" y="2392336"/>
                      <a:pt x="1904109" y="2360843"/>
                      <a:pt x="1904109" y="2324137"/>
                    </a:cubicBezTo>
                    <a:lnTo>
                      <a:pt x="1904109" y="1940032"/>
                    </a:lnTo>
                    <a:cubicBezTo>
                      <a:pt x="1904109" y="1903326"/>
                      <a:pt x="1926425" y="1871833"/>
                      <a:pt x="1958231" y="1858381"/>
                    </a:cubicBezTo>
                    <a:lnTo>
                      <a:pt x="1982908" y="1853399"/>
                    </a:lnTo>
                    <a:lnTo>
                      <a:pt x="1982908" y="1804628"/>
                    </a:lnTo>
                    <a:cubicBezTo>
                      <a:pt x="1982908" y="1799207"/>
                      <a:pt x="1987303" y="1794812"/>
                      <a:pt x="1992724" y="1794812"/>
                    </a:cubicBezTo>
                    <a:close/>
                    <a:moveTo>
                      <a:pt x="2403979" y="1390802"/>
                    </a:moveTo>
                    <a:cubicBezTo>
                      <a:pt x="2409400" y="1390802"/>
                      <a:pt x="2413795" y="1395197"/>
                      <a:pt x="2413795" y="1400618"/>
                    </a:cubicBezTo>
                    <a:lnTo>
                      <a:pt x="2413795" y="1851600"/>
                    </a:lnTo>
                    <a:lnTo>
                      <a:pt x="2438472" y="1856582"/>
                    </a:lnTo>
                    <a:cubicBezTo>
                      <a:pt x="2470277" y="1870034"/>
                      <a:pt x="2492594" y="1901527"/>
                      <a:pt x="2492594" y="1938233"/>
                    </a:cubicBezTo>
                    <a:lnTo>
                      <a:pt x="2492594" y="2495078"/>
                    </a:lnTo>
                    <a:cubicBezTo>
                      <a:pt x="2492594" y="2531784"/>
                      <a:pt x="2470277" y="2563277"/>
                      <a:pt x="2438472" y="2576729"/>
                    </a:cubicBezTo>
                    <a:lnTo>
                      <a:pt x="2413795" y="2581711"/>
                    </a:lnTo>
                    <a:lnTo>
                      <a:pt x="2413795" y="2764739"/>
                    </a:lnTo>
                    <a:cubicBezTo>
                      <a:pt x="2413795" y="2770160"/>
                      <a:pt x="2409400" y="2774555"/>
                      <a:pt x="2403979" y="2774555"/>
                    </a:cubicBezTo>
                    <a:cubicBezTo>
                      <a:pt x="2398558" y="2774555"/>
                      <a:pt x="2394163" y="2770160"/>
                      <a:pt x="2394163" y="2764739"/>
                    </a:cubicBezTo>
                    <a:lnTo>
                      <a:pt x="2394163" y="2581711"/>
                    </a:lnTo>
                    <a:lnTo>
                      <a:pt x="2369486" y="2576729"/>
                    </a:lnTo>
                    <a:cubicBezTo>
                      <a:pt x="2337681" y="2563277"/>
                      <a:pt x="2315364" y="2531784"/>
                      <a:pt x="2315364" y="2495078"/>
                    </a:cubicBezTo>
                    <a:lnTo>
                      <a:pt x="2315364" y="1938233"/>
                    </a:lnTo>
                    <a:cubicBezTo>
                      <a:pt x="2315364" y="1901527"/>
                      <a:pt x="2337681" y="1870034"/>
                      <a:pt x="2369486" y="1856582"/>
                    </a:cubicBezTo>
                    <a:lnTo>
                      <a:pt x="2394163" y="1851600"/>
                    </a:lnTo>
                    <a:lnTo>
                      <a:pt x="2394163" y="1400618"/>
                    </a:lnTo>
                    <a:cubicBezTo>
                      <a:pt x="2394163" y="1395197"/>
                      <a:pt x="2398558" y="1390802"/>
                      <a:pt x="2403979" y="1390802"/>
                    </a:cubicBezTo>
                    <a:close/>
                    <a:moveTo>
                      <a:pt x="3254626" y="660517"/>
                    </a:moveTo>
                    <a:cubicBezTo>
                      <a:pt x="3260047" y="660517"/>
                      <a:pt x="3264442" y="664912"/>
                      <a:pt x="3264442" y="670333"/>
                    </a:cubicBezTo>
                    <a:lnTo>
                      <a:pt x="3264442" y="834700"/>
                    </a:lnTo>
                    <a:lnTo>
                      <a:pt x="3289119" y="839682"/>
                    </a:lnTo>
                    <a:cubicBezTo>
                      <a:pt x="3320924" y="853134"/>
                      <a:pt x="3343241" y="884627"/>
                      <a:pt x="3343241" y="921333"/>
                    </a:cubicBezTo>
                    <a:lnTo>
                      <a:pt x="3343241" y="1022759"/>
                    </a:lnTo>
                    <a:cubicBezTo>
                      <a:pt x="3343241" y="1059465"/>
                      <a:pt x="3320924" y="1090958"/>
                      <a:pt x="3289119" y="1104410"/>
                    </a:cubicBezTo>
                    <a:lnTo>
                      <a:pt x="3264442" y="1109392"/>
                    </a:lnTo>
                    <a:lnTo>
                      <a:pt x="3264442" y="1435964"/>
                    </a:lnTo>
                    <a:cubicBezTo>
                      <a:pt x="3264442" y="1441385"/>
                      <a:pt x="3260047" y="1445780"/>
                      <a:pt x="3254626" y="1445780"/>
                    </a:cubicBezTo>
                    <a:cubicBezTo>
                      <a:pt x="3249205" y="1445780"/>
                      <a:pt x="3244810" y="1441385"/>
                      <a:pt x="3244810" y="1435964"/>
                    </a:cubicBezTo>
                    <a:lnTo>
                      <a:pt x="3244810" y="1109392"/>
                    </a:lnTo>
                    <a:lnTo>
                      <a:pt x="3220133" y="1104410"/>
                    </a:lnTo>
                    <a:cubicBezTo>
                      <a:pt x="3188328" y="1090958"/>
                      <a:pt x="3166011" y="1059465"/>
                      <a:pt x="3166011" y="1022759"/>
                    </a:cubicBezTo>
                    <a:lnTo>
                      <a:pt x="3166011" y="921333"/>
                    </a:lnTo>
                    <a:cubicBezTo>
                      <a:pt x="3166011" y="884627"/>
                      <a:pt x="3188328" y="853134"/>
                      <a:pt x="3220133" y="839682"/>
                    </a:cubicBezTo>
                    <a:lnTo>
                      <a:pt x="3244810" y="834700"/>
                    </a:lnTo>
                    <a:lnTo>
                      <a:pt x="3244810" y="670333"/>
                    </a:lnTo>
                    <a:cubicBezTo>
                      <a:pt x="3244810" y="664912"/>
                      <a:pt x="3249205" y="660517"/>
                      <a:pt x="3254626" y="660517"/>
                    </a:cubicBezTo>
                    <a:close/>
                    <a:moveTo>
                      <a:pt x="3458276" y="571537"/>
                    </a:moveTo>
                    <a:cubicBezTo>
                      <a:pt x="3463697" y="571537"/>
                      <a:pt x="3468092" y="575932"/>
                      <a:pt x="3468092" y="581353"/>
                    </a:cubicBezTo>
                    <a:lnTo>
                      <a:pt x="3468092" y="1007473"/>
                    </a:lnTo>
                    <a:lnTo>
                      <a:pt x="3492769" y="1012455"/>
                    </a:lnTo>
                    <a:cubicBezTo>
                      <a:pt x="3524574" y="1025907"/>
                      <a:pt x="3546891" y="1057400"/>
                      <a:pt x="3546891" y="1094106"/>
                    </a:cubicBezTo>
                    <a:lnTo>
                      <a:pt x="3546891" y="1357738"/>
                    </a:lnTo>
                    <a:cubicBezTo>
                      <a:pt x="3546891" y="1394444"/>
                      <a:pt x="3524574" y="1425937"/>
                      <a:pt x="3492769" y="1439389"/>
                    </a:cubicBezTo>
                    <a:lnTo>
                      <a:pt x="3468092" y="1444371"/>
                    </a:lnTo>
                    <a:lnTo>
                      <a:pt x="3468092" y="1870492"/>
                    </a:lnTo>
                    <a:cubicBezTo>
                      <a:pt x="3468092" y="1875913"/>
                      <a:pt x="3463697" y="1880308"/>
                      <a:pt x="3458276" y="1880308"/>
                    </a:cubicBezTo>
                    <a:cubicBezTo>
                      <a:pt x="3452855" y="1880308"/>
                      <a:pt x="3448460" y="1875913"/>
                      <a:pt x="3448460" y="1870492"/>
                    </a:cubicBezTo>
                    <a:lnTo>
                      <a:pt x="3448460" y="1444371"/>
                    </a:lnTo>
                    <a:lnTo>
                      <a:pt x="3423783" y="1439389"/>
                    </a:lnTo>
                    <a:cubicBezTo>
                      <a:pt x="3391978" y="1425937"/>
                      <a:pt x="3369661" y="1394444"/>
                      <a:pt x="3369661" y="1357738"/>
                    </a:cubicBezTo>
                    <a:lnTo>
                      <a:pt x="3369661" y="1094106"/>
                    </a:lnTo>
                    <a:cubicBezTo>
                      <a:pt x="3369661" y="1057400"/>
                      <a:pt x="3391978" y="1025907"/>
                      <a:pt x="3423783" y="1012455"/>
                    </a:cubicBezTo>
                    <a:lnTo>
                      <a:pt x="3448460" y="1007473"/>
                    </a:lnTo>
                    <a:lnTo>
                      <a:pt x="3448460" y="581353"/>
                    </a:lnTo>
                    <a:cubicBezTo>
                      <a:pt x="3448460" y="575932"/>
                      <a:pt x="3452855" y="571537"/>
                      <a:pt x="3458276" y="571537"/>
                    </a:cubicBezTo>
                    <a:close/>
                    <a:moveTo>
                      <a:pt x="4109645" y="336530"/>
                    </a:moveTo>
                    <a:cubicBezTo>
                      <a:pt x="4115066" y="336530"/>
                      <a:pt x="4119461" y="340925"/>
                      <a:pt x="4119461" y="346346"/>
                    </a:cubicBezTo>
                    <a:lnTo>
                      <a:pt x="4119461" y="395117"/>
                    </a:lnTo>
                    <a:lnTo>
                      <a:pt x="4144138" y="400099"/>
                    </a:lnTo>
                    <a:cubicBezTo>
                      <a:pt x="4175943" y="413551"/>
                      <a:pt x="4198260" y="445044"/>
                      <a:pt x="4198260" y="481750"/>
                    </a:cubicBezTo>
                    <a:lnTo>
                      <a:pt x="4198260" y="745382"/>
                    </a:lnTo>
                    <a:cubicBezTo>
                      <a:pt x="4198260" y="782088"/>
                      <a:pt x="4175943" y="813581"/>
                      <a:pt x="4144138" y="827033"/>
                    </a:cubicBezTo>
                    <a:lnTo>
                      <a:pt x="4119461" y="832015"/>
                    </a:lnTo>
                    <a:lnTo>
                      <a:pt x="4119461" y="1111977"/>
                    </a:lnTo>
                    <a:cubicBezTo>
                      <a:pt x="4119461" y="1117398"/>
                      <a:pt x="4115066" y="1121793"/>
                      <a:pt x="4109645" y="1121793"/>
                    </a:cubicBezTo>
                    <a:cubicBezTo>
                      <a:pt x="4104224" y="1121793"/>
                      <a:pt x="4099829" y="1117398"/>
                      <a:pt x="4099829" y="1111977"/>
                    </a:cubicBezTo>
                    <a:lnTo>
                      <a:pt x="4099829" y="832015"/>
                    </a:lnTo>
                    <a:lnTo>
                      <a:pt x="4075152" y="827033"/>
                    </a:lnTo>
                    <a:cubicBezTo>
                      <a:pt x="4043347" y="813581"/>
                      <a:pt x="4021030" y="782088"/>
                      <a:pt x="4021030" y="745382"/>
                    </a:cubicBezTo>
                    <a:lnTo>
                      <a:pt x="4021030" y="481750"/>
                    </a:lnTo>
                    <a:cubicBezTo>
                      <a:pt x="4021030" y="445044"/>
                      <a:pt x="4043347" y="413551"/>
                      <a:pt x="4075152" y="400099"/>
                    </a:cubicBezTo>
                    <a:lnTo>
                      <a:pt x="4099829" y="395117"/>
                    </a:lnTo>
                    <a:lnTo>
                      <a:pt x="4099829" y="346346"/>
                    </a:lnTo>
                    <a:cubicBezTo>
                      <a:pt x="4099829" y="340925"/>
                      <a:pt x="4104224" y="336530"/>
                      <a:pt x="4109645" y="336530"/>
                    </a:cubicBezTo>
                    <a:close/>
                    <a:moveTo>
                      <a:pt x="4332492" y="75971"/>
                    </a:moveTo>
                    <a:cubicBezTo>
                      <a:pt x="4337913" y="75971"/>
                      <a:pt x="4342308" y="80366"/>
                      <a:pt x="4342308" y="85787"/>
                    </a:cubicBezTo>
                    <a:lnTo>
                      <a:pt x="4342308" y="536770"/>
                    </a:lnTo>
                    <a:lnTo>
                      <a:pt x="4366985" y="541752"/>
                    </a:lnTo>
                    <a:cubicBezTo>
                      <a:pt x="4398790" y="555204"/>
                      <a:pt x="4421107" y="586697"/>
                      <a:pt x="4421107" y="623403"/>
                    </a:cubicBezTo>
                    <a:lnTo>
                      <a:pt x="4421107" y="881423"/>
                    </a:lnTo>
                    <a:cubicBezTo>
                      <a:pt x="4421107" y="918129"/>
                      <a:pt x="4398790" y="949622"/>
                      <a:pt x="4366985" y="963074"/>
                    </a:cubicBezTo>
                    <a:lnTo>
                      <a:pt x="4342308" y="968056"/>
                    </a:lnTo>
                    <a:lnTo>
                      <a:pt x="4342308" y="1449908"/>
                    </a:lnTo>
                    <a:cubicBezTo>
                      <a:pt x="4342308" y="1455329"/>
                      <a:pt x="4337913" y="1459724"/>
                      <a:pt x="4332492" y="1459724"/>
                    </a:cubicBezTo>
                    <a:cubicBezTo>
                      <a:pt x="4327071" y="1459724"/>
                      <a:pt x="4322676" y="1455329"/>
                      <a:pt x="4322676" y="1449908"/>
                    </a:cubicBezTo>
                    <a:lnTo>
                      <a:pt x="4322676" y="968056"/>
                    </a:lnTo>
                    <a:lnTo>
                      <a:pt x="4297999" y="963074"/>
                    </a:lnTo>
                    <a:cubicBezTo>
                      <a:pt x="4266194" y="949622"/>
                      <a:pt x="4243877" y="918129"/>
                      <a:pt x="4243877" y="881423"/>
                    </a:cubicBezTo>
                    <a:lnTo>
                      <a:pt x="4243877" y="623403"/>
                    </a:lnTo>
                    <a:cubicBezTo>
                      <a:pt x="4243877" y="586697"/>
                      <a:pt x="4266194" y="555204"/>
                      <a:pt x="4297999" y="541752"/>
                    </a:cubicBezTo>
                    <a:lnTo>
                      <a:pt x="4322676" y="536770"/>
                    </a:lnTo>
                    <a:lnTo>
                      <a:pt x="4322676" y="85787"/>
                    </a:lnTo>
                    <a:cubicBezTo>
                      <a:pt x="4322676" y="80366"/>
                      <a:pt x="4327071" y="75971"/>
                      <a:pt x="4332492" y="75971"/>
                    </a:cubicBezTo>
                    <a:close/>
                    <a:moveTo>
                      <a:pt x="4747323" y="75282"/>
                    </a:moveTo>
                    <a:cubicBezTo>
                      <a:pt x="4752744" y="75282"/>
                      <a:pt x="4757139" y="79677"/>
                      <a:pt x="4757139" y="85098"/>
                    </a:cubicBezTo>
                    <a:lnTo>
                      <a:pt x="4757139" y="133870"/>
                    </a:lnTo>
                    <a:lnTo>
                      <a:pt x="4781816" y="138852"/>
                    </a:lnTo>
                    <a:cubicBezTo>
                      <a:pt x="4813621" y="152304"/>
                      <a:pt x="4835938" y="183797"/>
                      <a:pt x="4835938" y="220503"/>
                    </a:cubicBezTo>
                    <a:lnTo>
                      <a:pt x="4835938" y="634233"/>
                    </a:lnTo>
                    <a:cubicBezTo>
                      <a:pt x="4835938" y="670939"/>
                      <a:pt x="4813621" y="702432"/>
                      <a:pt x="4781816" y="715884"/>
                    </a:cubicBezTo>
                    <a:lnTo>
                      <a:pt x="4757139" y="720866"/>
                    </a:lnTo>
                    <a:lnTo>
                      <a:pt x="4757139" y="850729"/>
                    </a:lnTo>
                    <a:cubicBezTo>
                      <a:pt x="4757139" y="856150"/>
                      <a:pt x="4752744" y="860545"/>
                      <a:pt x="4747323" y="860545"/>
                    </a:cubicBezTo>
                    <a:cubicBezTo>
                      <a:pt x="4741902" y="860545"/>
                      <a:pt x="4737507" y="856150"/>
                      <a:pt x="4737507" y="850729"/>
                    </a:cubicBezTo>
                    <a:lnTo>
                      <a:pt x="4737507" y="720866"/>
                    </a:lnTo>
                    <a:lnTo>
                      <a:pt x="4712830" y="715884"/>
                    </a:lnTo>
                    <a:cubicBezTo>
                      <a:pt x="4681025" y="702432"/>
                      <a:pt x="4658708" y="670939"/>
                      <a:pt x="4658708" y="634233"/>
                    </a:cubicBezTo>
                    <a:lnTo>
                      <a:pt x="4658708" y="220503"/>
                    </a:lnTo>
                    <a:cubicBezTo>
                      <a:pt x="4658708" y="183797"/>
                      <a:pt x="4681025" y="152304"/>
                      <a:pt x="4712830" y="138852"/>
                    </a:cubicBezTo>
                    <a:lnTo>
                      <a:pt x="4737507" y="133870"/>
                    </a:lnTo>
                    <a:lnTo>
                      <a:pt x="4737507" y="85098"/>
                    </a:lnTo>
                    <a:cubicBezTo>
                      <a:pt x="4737507" y="79677"/>
                      <a:pt x="4741902" y="75282"/>
                      <a:pt x="4747323" y="75282"/>
                    </a:cubicBezTo>
                    <a:close/>
                    <a:moveTo>
                      <a:pt x="3905560" y="53233"/>
                    </a:moveTo>
                    <a:cubicBezTo>
                      <a:pt x="3910981" y="53233"/>
                      <a:pt x="3915376" y="57628"/>
                      <a:pt x="3915376" y="63049"/>
                    </a:cubicBezTo>
                    <a:lnTo>
                      <a:pt x="3915376" y="489169"/>
                    </a:lnTo>
                    <a:lnTo>
                      <a:pt x="3940053" y="494151"/>
                    </a:lnTo>
                    <a:cubicBezTo>
                      <a:pt x="3971858" y="507603"/>
                      <a:pt x="3994175" y="539096"/>
                      <a:pt x="3994175" y="575802"/>
                    </a:cubicBezTo>
                    <a:lnTo>
                      <a:pt x="3994175" y="839434"/>
                    </a:lnTo>
                    <a:cubicBezTo>
                      <a:pt x="3994175" y="876140"/>
                      <a:pt x="3971858" y="907633"/>
                      <a:pt x="3940053" y="921085"/>
                    </a:cubicBezTo>
                    <a:lnTo>
                      <a:pt x="3915376" y="926067"/>
                    </a:lnTo>
                    <a:lnTo>
                      <a:pt x="3915376" y="1352188"/>
                    </a:lnTo>
                    <a:cubicBezTo>
                      <a:pt x="3915376" y="1357609"/>
                      <a:pt x="3910981" y="1362004"/>
                      <a:pt x="3905560" y="1362004"/>
                    </a:cubicBezTo>
                    <a:cubicBezTo>
                      <a:pt x="3900139" y="1362004"/>
                      <a:pt x="3895744" y="1357609"/>
                      <a:pt x="3895744" y="1352188"/>
                    </a:cubicBezTo>
                    <a:lnTo>
                      <a:pt x="3895744" y="926067"/>
                    </a:lnTo>
                    <a:lnTo>
                      <a:pt x="3871067" y="921085"/>
                    </a:lnTo>
                    <a:cubicBezTo>
                      <a:pt x="3839262" y="907633"/>
                      <a:pt x="3816945" y="876140"/>
                      <a:pt x="3816945" y="839434"/>
                    </a:cubicBezTo>
                    <a:lnTo>
                      <a:pt x="3816945" y="575802"/>
                    </a:lnTo>
                    <a:cubicBezTo>
                      <a:pt x="3816945" y="539096"/>
                      <a:pt x="3839262" y="507603"/>
                      <a:pt x="3871067" y="494151"/>
                    </a:cubicBezTo>
                    <a:lnTo>
                      <a:pt x="3895744" y="489169"/>
                    </a:lnTo>
                    <a:lnTo>
                      <a:pt x="3895744" y="63049"/>
                    </a:lnTo>
                    <a:cubicBezTo>
                      <a:pt x="3895744" y="57628"/>
                      <a:pt x="3900139" y="53233"/>
                      <a:pt x="3905560" y="53233"/>
                    </a:cubicBezTo>
                    <a:close/>
                    <a:moveTo>
                      <a:pt x="4973990" y="0"/>
                    </a:moveTo>
                    <a:cubicBezTo>
                      <a:pt x="4979411" y="0"/>
                      <a:pt x="4983806" y="4395"/>
                      <a:pt x="4983806" y="9816"/>
                    </a:cubicBezTo>
                    <a:lnTo>
                      <a:pt x="4983806" y="58588"/>
                    </a:lnTo>
                    <a:lnTo>
                      <a:pt x="5008483" y="63570"/>
                    </a:lnTo>
                    <a:cubicBezTo>
                      <a:pt x="5040288" y="77022"/>
                      <a:pt x="5062605" y="108515"/>
                      <a:pt x="5062605" y="145221"/>
                    </a:cubicBezTo>
                    <a:lnTo>
                      <a:pt x="5062605" y="408854"/>
                    </a:lnTo>
                    <a:cubicBezTo>
                      <a:pt x="5062605" y="445560"/>
                      <a:pt x="5040288" y="477053"/>
                      <a:pt x="5008483" y="490505"/>
                    </a:cubicBezTo>
                    <a:lnTo>
                      <a:pt x="4983806" y="495487"/>
                    </a:lnTo>
                    <a:lnTo>
                      <a:pt x="4983806" y="775447"/>
                    </a:lnTo>
                    <a:cubicBezTo>
                      <a:pt x="4983806" y="780868"/>
                      <a:pt x="4979411" y="785263"/>
                      <a:pt x="4973990" y="785263"/>
                    </a:cubicBezTo>
                    <a:cubicBezTo>
                      <a:pt x="4968569" y="785263"/>
                      <a:pt x="4964174" y="780868"/>
                      <a:pt x="4964174" y="775447"/>
                    </a:cubicBezTo>
                    <a:lnTo>
                      <a:pt x="4964174" y="495487"/>
                    </a:lnTo>
                    <a:lnTo>
                      <a:pt x="4939497" y="490505"/>
                    </a:lnTo>
                    <a:cubicBezTo>
                      <a:pt x="4907692" y="477053"/>
                      <a:pt x="4885375" y="445560"/>
                      <a:pt x="4885375" y="408854"/>
                    </a:cubicBezTo>
                    <a:lnTo>
                      <a:pt x="4885375" y="145221"/>
                    </a:lnTo>
                    <a:cubicBezTo>
                      <a:pt x="4885375" y="108515"/>
                      <a:pt x="4907692" y="77022"/>
                      <a:pt x="4939497" y="63570"/>
                    </a:cubicBezTo>
                    <a:lnTo>
                      <a:pt x="4964174" y="58588"/>
                    </a:lnTo>
                    <a:lnTo>
                      <a:pt x="4964174" y="9816"/>
                    </a:lnTo>
                    <a:cubicBezTo>
                      <a:pt x="4964174" y="4395"/>
                      <a:pt x="4968569" y="0"/>
                      <a:pt x="4973990" y="0"/>
                    </a:cubicBezTo>
                    <a:close/>
                  </a:path>
                </a:pathLst>
              </a:custGeom>
              <a:solidFill>
                <a:srgbClr val="002060">
                  <a:alpha val="5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28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  <p:grpSp>
            <p:nvGrpSpPr>
              <p:cNvPr id="13" name="Group 165">
                <a:extLst>
                  <a:ext uri="{FF2B5EF4-FFF2-40B4-BE49-F238E27FC236}">
                    <a16:creationId xmlns:a16="http://schemas.microsoft.com/office/drawing/2014/main" id="{ADE005C0-10FD-4C08-9A4C-34714D7DD6E0}"/>
                  </a:ext>
                </a:extLst>
              </p:cNvPr>
              <p:cNvGrpSpPr/>
              <p:nvPr/>
            </p:nvGrpSpPr>
            <p:grpSpPr>
              <a:xfrm>
                <a:off x="9280448" y="3770473"/>
                <a:ext cx="2261817" cy="3284320"/>
                <a:chOff x="605168" y="1914572"/>
                <a:chExt cx="3216461" cy="4670534"/>
              </a:xfrm>
            </p:grpSpPr>
            <p:grpSp>
              <p:nvGrpSpPr>
                <p:cNvPr id="14" name="Group 164">
                  <a:extLst>
                    <a:ext uri="{FF2B5EF4-FFF2-40B4-BE49-F238E27FC236}">
                      <a16:creationId xmlns:a16="http://schemas.microsoft.com/office/drawing/2014/main" id="{75438444-8704-4375-B9FF-20565CBEC6A3}"/>
                    </a:ext>
                  </a:extLst>
                </p:cNvPr>
                <p:cNvGrpSpPr/>
                <p:nvPr/>
              </p:nvGrpSpPr>
              <p:grpSpPr>
                <a:xfrm>
                  <a:off x="605168" y="2390472"/>
                  <a:ext cx="2470023" cy="2468880"/>
                  <a:chOff x="605168" y="2390472"/>
                  <a:chExt cx="2470023" cy="2468880"/>
                </a:xfrm>
              </p:grpSpPr>
              <p:sp>
                <p:nvSpPr>
                  <p:cNvPr id="16" name="Rounded Rectangle 49">
                    <a:extLst>
                      <a:ext uri="{FF2B5EF4-FFF2-40B4-BE49-F238E27FC236}">
                        <a16:creationId xmlns:a16="http://schemas.microsoft.com/office/drawing/2014/main" id="{4F160F03-29FE-4D90-9BCE-7F60C0FA2275}"/>
                      </a:ext>
                    </a:extLst>
                  </p:cNvPr>
                  <p:cNvSpPr/>
                  <p:nvPr/>
                </p:nvSpPr>
                <p:spPr>
                  <a:xfrm>
                    <a:off x="605168" y="2390472"/>
                    <a:ext cx="2470023" cy="2468880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4A5D62"/>
                      </a:gs>
                      <a:gs pos="100000">
                        <a:sysClr val="window" lastClr="FFFFFF"/>
                      </a:gs>
                    </a:gsLst>
                    <a:lin ang="8100000" scaled="1"/>
                    <a:tileRect/>
                  </a:gradFill>
                  <a:ln>
                    <a:gradFill flip="none" rotWithShape="1">
                      <a:gsLst>
                        <a:gs pos="0">
                          <a:sysClr val="window" lastClr="FFFFFF"/>
                        </a:gs>
                        <a:gs pos="100000">
                          <a:sysClr val="window" lastClr="FFFFFF">
                            <a:lumMod val="75000"/>
                          </a:sysClr>
                        </a:gs>
                      </a:gsLst>
                      <a:lin ang="8100000" scaled="1"/>
                      <a:tileRect/>
                    </a:gradFill>
                  </a:ln>
                  <a:effectLst>
                    <a:outerShdw blurRad="50800" dist="50800" dir="5400000" algn="ctr" rotWithShape="0">
                      <a:srgbClr val="000000">
                        <a:alpha val="35000"/>
                      </a:srgbClr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28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2701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</a:endParaRPr>
                  </a:p>
                </p:txBody>
              </p:sp>
              <p:grpSp>
                <p:nvGrpSpPr>
                  <p:cNvPr id="17" name="Group 89">
                    <a:extLst>
                      <a:ext uri="{FF2B5EF4-FFF2-40B4-BE49-F238E27FC236}">
                        <a16:creationId xmlns:a16="http://schemas.microsoft.com/office/drawing/2014/main" id="{5A425A67-C1A1-4B6D-86AD-8AAA33F0CBC8}"/>
                      </a:ext>
                    </a:extLst>
                  </p:cNvPr>
                  <p:cNvGrpSpPr/>
                  <p:nvPr/>
                </p:nvGrpSpPr>
                <p:grpSpPr>
                  <a:xfrm>
                    <a:off x="2156436" y="2516511"/>
                    <a:ext cx="188449" cy="1471350"/>
                    <a:chOff x="10641180" y="438150"/>
                    <a:chExt cx="247650" cy="1828800"/>
                  </a:xfrm>
                  <a:solidFill>
                    <a:srgbClr val="EA0000"/>
                  </a:solidFill>
                </p:grpSpPr>
                <p:sp>
                  <p:nvSpPr>
                    <p:cNvPr id="45" name="Rectangle: Rounded Corners 162">
                      <a:extLst>
                        <a:ext uri="{FF2B5EF4-FFF2-40B4-BE49-F238E27FC236}">
                          <a16:creationId xmlns:a16="http://schemas.microsoft.com/office/drawing/2014/main" id="{69648EFB-194F-4459-A9A6-EE7E05AA264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51289" y="438150"/>
                      <a:ext cx="27432" cy="182880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FFF00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  <p:sp>
                  <p:nvSpPr>
                    <p:cNvPr id="46" name="Rectangle: Rounded Corners 163">
                      <a:extLst>
                        <a:ext uri="{FF2B5EF4-FFF2-40B4-BE49-F238E27FC236}">
                          <a16:creationId xmlns:a16="http://schemas.microsoft.com/office/drawing/2014/main" id="{3EB35514-A367-440B-9D54-12BE701F1BA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41180" y="1044532"/>
                      <a:ext cx="247650" cy="97017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FFF00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18" name="Group 91">
                    <a:extLst>
                      <a:ext uri="{FF2B5EF4-FFF2-40B4-BE49-F238E27FC236}">
                        <a16:creationId xmlns:a16="http://schemas.microsoft.com/office/drawing/2014/main" id="{45E462C5-90BC-4A2E-95AB-1A8FF2AFB169}"/>
                      </a:ext>
                    </a:extLst>
                  </p:cNvPr>
                  <p:cNvGrpSpPr/>
                  <p:nvPr/>
                </p:nvGrpSpPr>
                <p:grpSpPr>
                  <a:xfrm>
                    <a:off x="2836648" y="2729428"/>
                    <a:ext cx="188449" cy="868539"/>
                    <a:chOff x="10641180" y="362514"/>
                    <a:chExt cx="247650" cy="1989158"/>
                  </a:xfrm>
                </p:grpSpPr>
                <p:sp>
                  <p:nvSpPr>
                    <p:cNvPr id="43" name="Rectangle: Rounded Corners 158">
                      <a:extLst>
                        <a:ext uri="{FF2B5EF4-FFF2-40B4-BE49-F238E27FC236}">
                          <a16:creationId xmlns:a16="http://schemas.microsoft.com/office/drawing/2014/main" id="{F0DB10AD-6836-40C4-9945-67F3710FD98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51289" y="362514"/>
                      <a:ext cx="27432" cy="1989158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70AD47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  <p:sp>
                  <p:nvSpPr>
                    <p:cNvPr id="44" name="Rectangle: Rounded Corners 159">
                      <a:extLst>
                        <a:ext uri="{FF2B5EF4-FFF2-40B4-BE49-F238E27FC236}">
                          <a16:creationId xmlns:a16="http://schemas.microsoft.com/office/drawing/2014/main" id="{3368507F-1376-4ABF-9BAF-9501DCA2FBD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41180" y="494815"/>
                      <a:ext cx="247650" cy="1611559"/>
                    </a:xfrm>
                    <a:prstGeom prst="roundRect">
                      <a:avLst>
                        <a:gd name="adj" fmla="val 46154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19" name="Group 94">
                    <a:extLst>
                      <a:ext uri="{FF2B5EF4-FFF2-40B4-BE49-F238E27FC236}">
                        <a16:creationId xmlns:a16="http://schemas.microsoft.com/office/drawing/2014/main" id="{1C154E4B-FBDC-498F-A6EB-0B94A394A820}"/>
                      </a:ext>
                    </a:extLst>
                  </p:cNvPr>
                  <p:cNvGrpSpPr/>
                  <p:nvPr/>
                </p:nvGrpSpPr>
                <p:grpSpPr>
                  <a:xfrm>
                    <a:off x="1264785" y="3442745"/>
                    <a:ext cx="188449" cy="1391622"/>
                    <a:chOff x="10630391" y="1182550"/>
                    <a:chExt cx="247650" cy="1828800"/>
                  </a:xfrm>
                </p:grpSpPr>
                <p:sp>
                  <p:nvSpPr>
                    <p:cNvPr id="41" name="Rectangle: Rounded Corners 152">
                      <a:extLst>
                        <a:ext uri="{FF2B5EF4-FFF2-40B4-BE49-F238E27FC236}">
                          <a16:creationId xmlns:a16="http://schemas.microsoft.com/office/drawing/2014/main" id="{F18313C8-4615-43B7-9323-70C0A1BCD84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22133" y="1182550"/>
                      <a:ext cx="27432" cy="182880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  <p:sp>
                  <p:nvSpPr>
                    <p:cNvPr id="42" name="Rectangle: Rounded Corners 153">
                      <a:extLst>
                        <a:ext uri="{FF2B5EF4-FFF2-40B4-BE49-F238E27FC236}">
                          <a16:creationId xmlns:a16="http://schemas.microsoft.com/office/drawing/2014/main" id="{09DC1AA5-FAA6-4055-A4E3-18653E19D60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30391" y="1455616"/>
                      <a:ext cx="247650" cy="724247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0" name="Group 98">
                    <a:extLst>
                      <a:ext uri="{FF2B5EF4-FFF2-40B4-BE49-F238E27FC236}">
                        <a16:creationId xmlns:a16="http://schemas.microsoft.com/office/drawing/2014/main" id="{0DE3670F-B328-4C25-89EA-CF1271501B03}"/>
                      </a:ext>
                    </a:extLst>
                  </p:cNvPr>
                  <p:cNvGrpSpPr/>
                  <p:nvPr/>
                </p:nvGrpSpPr>
                <p:grpSpPr>
                  <a:xfrm>
                    <a:off x="809042" y="3146914"/>
                    <a:ext cx="188449" cy="1391622"/>
                    <a:chOff x="10653055" y="438150"/>
                    <a:chExt cx="247650" cy="1828800"/>
                  </a:xfrm>
                  <a:solidFill>
                    <a:srgbClr val="EA0000"/>
                  </a:solidFill>
                </p:grpSpPr>
                <p:sp>
                  <p:nvSpPr>
                    <p:cNvPr id="39" name="Rectangle: Rounded Corners 144">
                      <a:extLst>
                        <a:ext uri="{FF2B5EF4-FFF2-40B4-BE49-F238E27FC236}">
                          <a16:creationId xmlns:a16="http://schemas.microsoft.com/office/drawing/2014/main" id="{39044D59-DC08-41C5-9935-54517F7DE5D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51289" y="438150"/>
                      <a:ext cx="27432" cy="182880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FFFF0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  <p:sp>
                  <p:nvSpPr>
                    <p:cNvPr id="40" name="Rectangle: Rounded Corners 145">
                      <a:extLst>
                        <a:ext uri="{FF2B5EF4-FFF2-40B4-BE49-F238E27FC236}">
                          <a16:creationId xmlns:a16="http://schemas.microsoft.com/office/drawing/2014/main" id="{6A195115-10C9-461A-ADBB-B7A3ACBE736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53055" y="682991"/>
                      <a:ext cx="247650" cy="1056674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FFF00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1" name="Group 99">
                    <a:extLst>
                      <a:ext uri="{FF2B5EF4-FFF2-40B4-BE49-F238E27FC236}">
                        <a16:creationId xmlns:a16="http://schemas.microsoft.com/office/drawing/2014/main" id="{D4D74597-6631-4718-8727-7210D29ECBD8}"/>
                      </a:ext>
                    </a:extLst>
                  </p:cNvPr>
                  <p:cNvGrpSpPr/>
                  <p:nvPr/>
                </p:nvGrpSpPr>
                <p:grpSpPr>
                  <a:xfrm>
                    <a:off x="1032147" y="3597967"/>
                    <a:ext cx="188449" cy="834973"/>
                    <a:chOff x="10641180" y="500718"/>
                    <a:chExt cx="247650" cy="1097280"/>
                  </a:xfrm>
                  <a:solidFill>
                    <a:srgbClr val="EA0000"/>
                  </a:solidFill>
                </p:grpSpPr>
                <p:sp>
                  <p:nvSpPr>
                    <p:cNvPr id="37" name="Rectangle: Rounded Corners 142">
                      <a:extLst>
                        <a:ext uri="{FF2B5EF4-FFF2-40B4-BE49-F238E27FC236}">
                          <a16:creationId xmlns:a16="http://schemas.microsoft.com/office/drawing/2014/main" id="{A3365A00-1435-42C0-A1DB-D10A2E16064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51289" y="500718"/>
                      <a:ext cx="27432" cy="109728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FFFF0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  <p:sp>
                  <p:nvSpPr>
                    <p:cNvPr id="38" name="Rectangle: Rounded Corners 143">
                      <a:extLst>
                        <a:ext uri="{FF2B5EF4-FFF2-40B4-BE49-F238E27FC236}">
                          <a16:creationId xmlns:a16="http://schemas.microsoft.com/office/drawing/2014/main" id="{73F2E48E-C710-488F-9932-208262AF0BB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41180" y="741341"/>
                      <a:ext cx="247650" cy="616035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FFF00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2" name="Group 108">
                    <a:extLst>
                      <a:ext uri="{FF2B5EF4-FFF2-40B4-BE49-F238E27FC236}">
                        <a16:creationId xmlns:a16="http://schemas.microsoft.com/office/drawing/2014/main" id="{38E37F76-DDE4-4B34-BBD7-5C58E8112A3F}"/>
                      </a:ext>
                    </a:extLst>
                  </p:cNvPr>
                  <p:cNvGrpSpPr/>
                  <p:nvPr/>
                </p:nvGrpSpPr>
                <p:grpSpPr>
                  <a:xfrm>
                    <a:off x="1481695" y="3354533"/>
                    <a:ext cx="188449" cy="834973"/>
                    <a:chOff x="10641180" y="500718"/>
                    <a:chExt cx="247650" cy="1097280"/>
                  </a:xfrm>
                </p:grpSpPr>
                <p:sp>
                  <p:nvSpPr>
                    <p:cNvPr id="35" name="Rectangle: Rounded Corners 124">
                      <a:extLst>
                        <a:ext uri="{FF2B5EF4-FFF2-40B4-BE49-F238E27FC236}">
                          <a16:creationId xmlns:a16="http://schemas.microsoft.com/office/drawing/2014/main" id="{33A88159-5FF6-48B0-9AB8-B51F251CF74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51289" y="500718"/>
                      <a:ext cx="27432" cy="109728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  <p:sp>
                  <p:nvSpPr>
                    <p:cNvPr id="36" name="Rectangle: Rounded Corners 125">
                      <a:extLst>
                        <a:ext uri="{FF2B5EF4-FFF2-40B4-BE49-F238E27FC236}">
                          <a16:creationId xmlns:a16="http://schemas.microsoft.com/office/drawing/2014/main" id="{EBB84402-FCCD-4281-B993-AD238F10740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41180" y="579815"/>
                      <a:ext cx="247650" cy="744129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3" name="Group 109">
                    <a:extLst>
                      <a:ext uri="{FF2B5EF4-FFF2-40B4-BE49-F238E27FC236}">
                        <a16:creationId xmlns:a16="http://schemas.microsoft.com/office/drawing/2014/main" id="{D9108D8F-65C3-49A3-9FFA-3BCCF5FB51A3}"/>
                      </a:ext>
                    </a:extLst>
                  </p:cNvPr>
                  <p:cNvGrpSpPr/>
                  <p:nvPr/>
                </p:nvGrpSpPr>
                <p:grpSpPr>
                  <a:xfrm>
                    <a:off x="1719147" y="2946096"/>
                    <a:ext cx="188449" cy="834973"/>
                    <a:chOff x="10641180" y="500718"/>
                    <a:chExt cx="247650" cy="1097280"/>
                  </a:xfrm>
                </p:grpSpPr>
                <p:sp>
                  <p:nvSpPr>
                    <p:cNvPr id="33" name="Rectangle: Rounded Corners 122">
                      <a:extLst>
                        <a:ext uri="{FF2B5EF4-FFF2-40B4-BE49-F238E27FC236}">
                          <a16:creationId xmlns:a16="http://schemas.microsoft.com/office/drawing/2014/main" id="{306CB3DF-D171-4B6D-A8D8-3BB9FFEEBD9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51289" y="500718"/>
                      <a:ext cx="27432" cy="109728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  <p:sp>
                  <p:nvSpPr>
                    <p:cNvPr id="34" name="Rectangle: Rounded Corners 123">
                      <a:extLst>
                        <a:ext uri="{FF2B5EF4-FFF2-40B4-BE49-F238E27FC236}">
                          <a16:creationId xmlns:a16="http://schemas.microsoft.com/office/drawing/2014/main" id="{149F2D4F-408F-4B17-85A5-C49BBB2C357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41180" y="579815"/>
                      <a:ext cx="247650" cy="784376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4" name="Group 110">
                    <a:extLst>
                      <a:ext uri="{FF2B5EF4-FFF2-40B4-BE49-F238E27FC236}">
                        <a16:creationId xmlns:a16="http://schemas.microsoft.com/office/drawing/2014/main" id="{62A778FD-5C5D-43B1-846A-41065DE1E720}"/>
                      </a:ext>
                    </a:extLst>
                  </p:cNvPr>
                  <p:cNvGrpSpPr/>
                  <p:nvPr/>
                </p:nvGrpSpPr>
                <p:grpSpPr>
                  <a:xfrm>
                    <a:off x="1943065" y="2729428"/>
                    <a:ext cx="188449" cy="834973"/>
                    <a:chOff x="10641180" y="500718"/>
                    <a:chExt cx="247650" cy="1097280"/>
                  </a:xfrm>
                  <a:solidFill>
                    <a:srgbClr val="EA0000"/>
                  </a:solidFill>
                </p:grpSpPr>
                <p:sp>
                  <p:nvSpPr>
                    <p:cNvPr id="31" name="Rectangle: Rounded Corners 120">
                      <a:extLst>
                        <a:ext uri="{FF2B5EF4-FFF2-40B4-BE49-F238E27FC236}">
                          <a16:creationId xmlns:a16="http://schemas.microsoft.com/office/drawing/2014/main" id="{629A8589-E45D-46DB-89BA-7BA3BCF34A7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51289" y="500718"/>
                      <a:ext cx="27432" cy="109728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FFF00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  <p:sp>
                  <p:nvSpPr>
                    <p:cNvPr id="32" name="Rectangle: Rounded Corners 121">
                      <a:extLst>
                        <a:ext uri="{FF2B5EF4-FFF2-40B4-BE49-F238E27FC236}">
                          <a16:creationId xmlns:a16="http://schemas.microsoft.com/office/drawing/2014/main" id="{12981D8F-5B29-481B-ACB2-CB3FE57D88B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41180" y="741341"/>
                      <a:ext cx="247650" cy="616035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FFF00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5" name="Group 111">
                    <a:extLst>
                      <a:ext uri="{FF2B5EF4-FFF2-40B4-BE49-F238E27FC236}">
                        <a16:creationId xmlns:a16="http://schemas.microsoft.com/office/drawing/2014/main" id="{5692C548-1BA5-459B-914B-2DF28E80EF12}"/>
                      </a:ext>
                    </a:extLst>
                  </p:cNvPr>
                  <p:cNvGrpSpPr/>
                  <p:nvPr/>
                </p:nvGrpSpPr>
                <p:grpSpPr>
                  <a:xfrm>
                    <a:off x="2620565" y="2958143"/>
                    <a:ext cx="188449" cy="834973"/>
                    <a:chOff x="10641180" y="500718"/>
                    <a:chExt cx="247650" cy="1097280"/>
                  </a:xfrm>
                </p:grpSpPr>
                <p:sp>
                  <p:nvSpPr>
                    <p:cNvPr id="29" name="Rectangle: Rounded Corners 118">
                      <a:extLst>
                        <a:ext uri="{FF2B5EF4-FFF2-40B4-BE49-F238E27FC236}">
                          <a16:creationId xmlns:a16="http://schemas.microsoft.com/office/drawing/2014/main" id="{DE65B21C-C2D8-4B50-B26D-F3D202BBCD0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51289" y="500718"/>
                      <a:ext cx="27432" cy="109728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  <p:sp>
                  <p:nvSpPr>
                    <p:cNvPr id="30" name="Rectangle: Rounded Corners 119">
                      <a:extLst>
                        <a:ext uri="{FF2B5EF4-FFF2-40B4-BE49-F238E27FC236}">
                          <a16:creationId xmlns:a16="http://schemas.microsoft.com/office/drawing/2014/main" id="{D0E30D43-4B1B-4202-9E18-FC4E76E0FC1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41180" y="741341"/>
                      <a:ext cx="247650" cy="396217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6" name="Group 112">
                    <a:extLst>
                      <a:ext uri="{FF2B5EF4-FFF2-40B4-BE49-F238E27FC236}">
                        <a16:creationId xmlns:a16="http://schemas.microsoft.com/office/drawing/2014/main" id="{C2D724BC-9B3D-4FCE-95D2-9F4D87302B04}"/>
                      </a:ext>
                    </a:extLst>
                  </p:cNvPr>
                  <p:cNvGrpSpPr/>
                  <p:nvPr/>
                </p:nvGrpSpPr>
                <p:grpSpPr>
                  <a:xfrm>
                    <a:off x="2371844" y="3043129"/>
                    <a:ext cx="188449" cy="1391622"/>
                    <a:chOff x="10641180" y="438150"/>
                    <a:chExt cx="247650" cy="1828800"/>
                  </a:xfrm>
                </p:grpSpPr>
                <p:sp>
                  <p:nvSpPr>
                    <p:cNvPr id="27" name="Rectangle: Rounded Corners 116">
                      <a:extLst>
                        <a:ext uri="{FF2B5EF4-FFF2-40B4-BE49-F238E27FC236}">
                          <a16:creationId xmlns:a16="http://schemas.microsoft.com/office/drawing/2014/main" id="{35C05CF3-A4BF-48FA-A12C-2AF7FC62135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51289" y="438150"/>
                      <a:ext cx="27432" cy="182880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  <p:sp>
                  <p:nvSpPr>
                    <p:cNvPr id="28" name="Rectangle: Rounded Corners 117">
                      <a:extLst>
                        <a:ext uri="{FF2B5EF4-FFF2-40B4-BE49-F238E27FC236}">
                          <a16:creationId xmlns:a16="http://schemas.microsoft.com/office/drawing/2014/main" id="{E56A4DED-7A3B-4793-97A4-C194998359D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41180" y="1044533"/>
                      <a:ext cx="247650" cy="363382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</p:grpSp>
            </p:grpSp>
            <p:sp>
              <p:nvSpPr>
                <p:cNvPr id="15" name="Round Same Side Corner Rectangle 9">
                  <a:extLst>
                    <a:ext uri="{FF2B5EF4-FFF2-40B4-BE49-F238E27FC236}">
                      <a16:creationId xmlns:a16="http://schemas.microsoft.com/office/drawing/2014/main" id="{4EDFA4BE-DC38-4F49-942A-7665F839D4C0}"/>
                    </a:ext>
                  </a:extLst>
                </p:cNvPr>
                <p:cNvSpPr/>
                <p:nvPr/>
              </p:nvSpPr>
              <p:spPr>
                <a:xfrm rot="8594075">
                  <a:off x="922058" y="1914572"/>
                  <a:ext cx="2899571" cy="46705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08349" h="4523596">
                      <a:moveTo>
                        <a:pt x="567373" y="3851649"/>
                      </a:moveTo>
                      <a:cubicBezTo>
                        <a:pt x="971771" y="4313801"/>
                        <a:pt x="1674249" y="4360621"/>
                        <a:pt x="2136401" y="3956223"/>
                      </a:cubicBezTo>
                      <a:cubicBezTo>
                        <a:pt x="2598554" y="3551825"/>
                        <a:pt x="2645373" y="2849347"/>
                        <a:pt x="2240976" y="2387195"/>
                      </a:cubicBezTo>
                      <a:cubicBezTo>
                        <a:pt x="1836578" y="1925042"/>
                        <a:pt x="1134100" y="1878223"/>
                        <a:pt x="671947" y="2282621"/>
                      </a:cubicBezTo>
                      <a:cubicBezTo>
                        <a:pt x="209795" y="2687018"/>
                        <a:pt x="162975" y="3389496"/>
                        <a:pt x="567373" y="3851649"/>
                      </a:cubicBezTo>
                      <a:close/>
                      <a:moveTo>
                        <a:pt x="347455" y="4044083"/>
                      </a:moveTo>
                      <a:cubicBezTo>
                        <a:pt x="-163221" y="3460474"/>
                        <a:pt x="-104097" y="2573380"/>
                        <a:pt x="479512" y="2062703"/>
                      </a:cubicBezTo>
                      <a:cubicBezTo>
                        <a:pt x="688143" y="1880145"/>
                        <a:pt x="935556" y="1770404"/>
                        <a:pt x="1190892" y="1732712"/>
                      </a:cubicBezTo>
                      <a:lnTo>
                        <a:pt x="1190892" y="228600"/>
                      </a:lnTo>
                      <a:cubicBezTo>
                        <a:pt x="1190892" y="102348"/>
                        <a:pt x="1293240" y="0"/>
                        <a:pt x="1419492" y="0"/>
                      </a:cubicBezTo>
                      <a:cubicBezTo>
                        <a:pt x="1545744" y="0"/>
                        <a:pt x="1648092" y="102348"/>
                        <a:pt x="1648092" y="228600"/>
                      </a:cubicBezTo>
                      <a:lnTo>
                        <a:pt x="1648092" y="1737288"/>
                      </a:lnTo>
                      <a:cubicBezTo>
                        <a:pt x="1952641" y="1790115"/>
                        <a:pt x="2241503" y="1944038"/>
                        <a:pt x="2460893" y="2194760"/>
                      </a:cubicBezTo>
                      <a:cubicBezTo>
                        <a:pt x="2971570" y="2778370"/>
                        <a:pt x="2912446" y="3665464"/>
                        <a:pt x="2328836" y="4176140"/>
                      </a:cubicBezTo>
                      <a:cubicBezTo>
                        <a:pt x="1745226" y="4686817"/>
                        <a:pt x="858132" y="4627693"/>
                        <a:pt x="347455" y="404408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ysClr val="window" lastClr="FFFFFF">
                        <a:lumMod val="75000"/>
                      </a:sysClr>
                    </a:gs>
                    <a:gs pos="100000">
                      <a:sysClr val="window" lastClr="FFFFFF">
                        <a:lumMod val="95000"/>
                      </a:sysClr>
                    </a:gs>
                  </a:gsLst>
                  <a:lin ang="18900000" scaled="1"/>
                  <a:tileRect/>
                </a:gradFill>
                <a:ln>
                  <a:gradFill flip="none" rotWithShape="1">
                    <a:gsLst>
                      <a:gs pos="0">
                        <a:sysClr val="window" lastClr="FFFFFF"/>
                      </a:gs>
                      <a:gs pos="100000">
                        <a:sysClr val="window" lastClr="FFFFFF">
                          <a:lumMod val="75000"/>
                        </a:sysClr>
                      </a:gs>
                    </a:gsLst>
                    <a:lin ang="8100000" scaled="1"/>
                    <a:tileRect/>
                  </a:gradFill>
                </a:ln>
                <a:effectLst>
                  <a:outerShdw blurRad="127000" dist="127000" dir="8100000" algn="tr" rotWithShape="0">
                    <a:prstClr val="black">
                      <a:alpha val="33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28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701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</p:grpSp>
        </p:grpSp>
      </p:grpSp>
      <p:cxnSp>
        <p:nvCxnSpPr>
          <p:cNvPr id="47" name="Conector reto 46">
            <a:extLst>
              <a:ext uri="{FF2B5EF4-FFF2-40B4-BE49-F238E27FC236}">
                <a16:creationId xmlns:a16="http://schemas.microsoft.com/office/drawing/2014/main" id="{26927687-B7F3-40FE-B9C0-81CD33CE192D}"/>
              </a:ext>
            </a:extLst>
          </p:cNvPr>
          <p:cNvCxnSpPr/>
          <p:nvPr userDrawn="1"/>
        </p:nvCxnSpPr>
        <p:spPr>
          <a:xfrm>
            <a:off x="496393" y="615156"/>
            <a:ext cx="11064240" cy="0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Espaço Reservado para Número de Slide 3"/>
          <p:cNvSpPr txBox="1">
            <a:spLocks/>
          </p:cNvSpPr>
          <p:nvPr userDrawn="1"/>
        </p:nvSpPr>
        <p:spPr>
          <a:xfrm>
            <a:off x="11429999" y="6409446"/>
            <a:ext cx="723733" cy="365125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B8C808D-7EB3-40D1-AF15-2DD7C31F7244}" type="slidenum">
              <a:rPr lang="pt-BR" smtClean="0"/>
              <a:pPr algn="r"/>
              <a:t>‹nº›</a:t>
            </a:fld>
            <a:endParaRPr lang="pt-BR"/>
          </a:p>
        </p:txBody>
      </p:sp>
      <p:sp>
        <p:nvSpPr>
          <p:cNvPr id="51" name="Espaço Reservado para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934411" y="137588"/>
            <a:ext cx="1062072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pt-BR" sz="2400" baseline="0" dirty="0" smtClean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marL="0" lvl="0"/>
            <a:r>
              <a:rPr lang="pt-BR"/>
              <a:t>Editar TÍTULO DA APRESENTAÇÃO</a:t>
            </a:r>
            <a:endParaRPr lang="pt-BR" sz="5400">
              <a:solidFill>
                <a:srgbClr val="FCFC3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3" name="Espaço Reservado para Texto 2"/>
          <p:cNvSpPr>
            <a:spLocks noGrp="1"/>
          </p:cNvSpPr>
          <p:nvPr>
            <p:ph type="body" sz="quarter" idx="11" hasCustomPrompt="1"/>
          </p:nvPr>
        </p:nvSpPr>
        <p:spPr>
          <a:xfrm>
            <a:off x="934411" y="927008"/>
            <a:ext cx="10620720" cy="397032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lvl1pPr marL="0" indent="0">
              <a:buNone/>
              <a:defRPr lang="pt-BR" sz="2200" b="1" spc="-113" dirty="0" smtClean="0">
                <a:solidFill>
                  <a:srgbClr val="00385D"/>
                </a:solidFill>
              </a:defRPr>
            </a:lvl1pPr>
          </a:lstStyle>
          <a:p>
            <a:pPr marL="0" lvl="0"/>
            <a:r>
              <a:rPr lang="pt-BR"/>
              <a:t>Editar Subtítulo da Apresentação</a:t>
            </a:r>
            <a:endParaRPr lang="pt-BR" sz="5400">
              <a:solidFill>
                <a:srgbClr val="FCFC3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9" name="Imagem 48">
            <a:extLst>
              <a:ext uri="{FF2B5EF4-FFF2-40B4-BE49-F238E27FC236}">
                <a16:creationId xmlns:a16="http://schemas.microsoft.com/office/drawing/2014/main" id="{322E57E2-FA62-44B9-9172-B02EDE50DF5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393" y="121075"/>
            <a:ext cx="457199" cy="457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27120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29903"/>
            <a:ext cx="12192000" cy="840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pt-BR" sz="4000" smtClean="0">
                <a:solidFill>
                  <a:srgbClr val="FCFC30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0" indent="0" algn="ctr" defTabSz="914400" rtl="0" eaLnBrk="1" latinLnBrk="0" hangingPunct="1">
              <a:buNone/>
              <a:defRPr lang="pt-BR" sz="3200" kern="1200" dirty="0" smtClean="0">
                <a:solidFill>
                  <a:srgbClr val="FCFC3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>
              <a:defRPr lang="pt-BR" sz="1800" smtClean="0"/>
            </a:lvl3pPr>
            <a:lvl4pPr>
              <a:defRPr lang="pt-BR" smtClean="0"/>
            </a:lvl4pPr>
            <a:lvl5pPr>
              <a:defRPr lang="pt-BR"/>
            </a:lvl5pPr>
          </a:lstStyle>
          <a:p>
            <a:pPr marL="0" lvl="0" algn="ctr"/>
            <a:r>
              <a:rPr lang="pt-BR"/>
              <a:t>Editar </a:t>
            </a:r>
            <a:r>
              <a:rPr lang="pt-BR" sz="5400">
                <a:solidFill>
                  <a:srgbClr val="FCFC3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TÍTULO DA APRESENTAÇÃO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3A1D164C-6235-4998-BF90-1CB56BB8148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632" y="828546"/>
            <a:ext cx="1101167" cy="1101167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59C7EE2C-E2AB-456A-9DE3-421CB022B1A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334750" y="0"/>
            <a:ext cx="85725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4762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úd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492" y="6372564"/>
            <a:ext cx="12196492" cy="466725"/>
          </a:xfrm>
          <a:prstGeom prst="rect">
            <a:avLst/>
          </a:prstGeom>
        </p:spPr>
      </p:pic>
      <p:cxnSp>
        <p:nvCxnSpPr>
          <p:cNvPr id="47" name="Conector reto 46">
            <a:extLst>
              <a:ext uri="{FF2B5EF4-FFF2-40B4-BE49-F238E27FC236}">
                <a16:creationId xmlns:a16="http://schemas.microsoft.com/office/drawing/2014/main" id="{26927687-B7F3-40FE-B9C0-81CD33CE192D}"/>
              </a:ext>
            </a:extLst>
          </p:cNvPr>
          <p:cNvCxnSpPr/>
          <p:nvPr userDrawn="1"/>
        </p:nvCxnSpPr>
        <p:spPr>
          <a:xfrm>
            <a:off x="496393" y="615156"/>
            <a:ext cx="11064240" cy="0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Espaço Reservado para Número de Slide 3"/>
          <p:cNvSpPr txBox="1">
            <a:spLocks/>
          </p:cNvSpPr>
          <p:nvPr userDrawn="1"/>
        </p:nvSpPr>
        <p:spPr>
          <a:xfrm>
            <a:off x="11429999" y="6409446"/>
            <a:ext cx="723733" cy="365125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B8C808D-7EB3-40D1-AF15-2DD7C31F7244}" type="slidenum">
              <a:rPr lang="pt-BR" smtClean="0"/>
              <a:pPr algn="r"/>
              <a:t>‹nº›</a:t>
            </a:fld>
            <a:endParaRPr lang="pt-BR"/>
          </a:p>
        </p:txBody>
      </p:sp>
      <p:sp>
        <p:nvSpPr>
          <p:cNvPr id="9" name="Espaço Reservado para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934411" y="137588"/>
            <a:ext cx="1062072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pt-BR" sz="2400" baseline="0" dirty="0" smtClean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marL="0" lvl="0"/>
            <a:r>
              <a:rPr lang="pt-BR"/>
              <a:t>Editar TÍTULO DA APRESENTAÇÃO</a:t>
            </a:r>
            <a:endParaRPr lang="pt-BR" sz="5400">
              <a:solidFill>
                <a:srgbClr val="FCFC3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Freeform 14">
            <a:extLst>
              <a:ext uri="{FF2B5EF4-FFF2-40B4-BE49-F238E27FC236}">
                <a16:creationId xmlns:a16="http://schemas.microsoft.com/office/drawing/2014/main" id="{DAF2A1D5-D2C7-4160-BB8C-BD0F75D52B49}"/>
              </a:ext>
            </a:extLst>
          </p:cNvPr>
          <p:cNvSpPr/>
          <p:nvPr userDrawn="1"/>
        </p:nvSpPr>
        <p:spPr>
          <a:xfrm>
            <a:off x="622651" y="811012"/>
            <a:ext cx="586521" cy="598338"/>
          </a:xfrm>
          <a:custGeom>
            <a:avLst/>
            <a:gdLst>
              <a:gd name="connsiteX0" fmla="*/ 2679700 w 4610100"/>
              <a:gd name="connsiteY0" fmla="*/ 355600 h 2667000"/>
              <a:gd name="connsiteX1" fmla="*/ 2679700 w 4610100"/>
              <a:gd name="connsiteY1" fmla="*/ 0 h 2667000"/>
              <a:gd name="connsiteX2" fmla="*/ 0 w 4610100"/>
              <a:gd name="connsiteY2" fmla="*/ 0 h 2667000"/>
              <a:gd name="connsiteX3" fmla="*/ 0 w 4610100"/>
              <a:gd name="connsiteY3" fmla="*/ 2667000 h 2667000"/>
              <a:gd name="connsiteX4" fmla="*/ 2679700 w 4610100"/>
              <a:gd name="connsiteY4" fmla="*/ 2667000 h 2667000"/>
              <a:gd name="connsiteX5" fmla="*/ 2679700 w 4610100"/>
              <a:gd name="connsiteY5" fmla="*/ 2324100 h 2667000"/>
              <a:gd name="connsiteX6" fmla="*/ 4610100 w 4610100"/>
              <a:gd name="connsiteY6" fmla="*/ 2324100 h 2667000"/>
              <a:gd name="connsiteX0" fmla="*/ 2679700 w 2679700"/>
              <a:gd name="connsiteY0" fmla="*/ 355600 h 2667000"/>
              <a:gd name="connsiteX1" fmla="*/ 2679700 w 2679700"/>
              <a:gd name="connsiteY1" fmla="*/ 0 h 2667000"/>
              <a:gd name="connsiteX2" fmla="*/ 0 w 2679700"/>
              <a:gd name="connsiteY2" fmla="*/ 0 h 2667000"/>
              <a:gd name="connsiteX3" fmla="*/ 0 w 2679700"/>
              <a:gd name="connsiteY3" fmla="*/ 2667000 h 2667000"/>
              <a:gd name="connsiteX4" fmla="*/ 2679700 w 2679700"/>
              <a:gd name="connsiteY4" fmla="*/ 2667000 h 2667000"/>
              <a:gd name="connsiteX5" fmla="*/ 2679700 w 2679700"/>
              <a:gd name="connsiteY5" fmla="*/ 2324100 h 266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79700" h="2667000">
                <a:moveTo>
                  <a:pt x="2679700" y="355600"/>
                </a:moveTo>
                <a:lnTo>
                  <a:pt x="2679700" y="0"/>
                </a:lnTo>
                <a:lnTo>
                  <a:pt x="0" y="0"/>
                </a:lnTo>
                <a:lnTo>
                  <a:pt x="0" y="2667000"/>
                </a:lnTo>
                <a:lnTo>
                  <a:pt x="2679700" y="2667000"/>
                </a:lnTo>
                <a:lnTo>
                  <a:pt x="2679700" y="2324100"/>
                </a:lnTo>
              </a:path>
            </a:pathLst>
          </a:custGeom>
          <a:noFill/>
          <a:ln w="95250">
            <a:solidFill>
              <a:srgbClr val="FCFC30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>
              <a:solidFill>
                <a:srgbClr val="1E3D5C"/>
              </a:solidFill>
            </a:endParaRPr>
          </a:p>
        </p:txBody>
      </p:sp>
      <p:sp>
        <p:nvSpPr>
          <p:cNvPr id="11" name="Espaço Reservado para Texto 2"/>
          <p:cNvSpPr>
            <a:spLocks noGrp="1"/>
          </p:cNvSpPr>
          <p:nvPr>
            <p:ph type="body" sz="quarter" idx="11" hasCustomPrompt="1"/>
          </p:nvPr>
        </p:nvSpPr>
        <p:spPr>
          <a:xfrm>
            <a:off x="934411" y="927008"/>
            <a:ext cx="10620720" cy="397032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lvl1pPr marL="0" indent="0">
              <a:buNone/>
              <a:defRPr lang="pt-BR" sz="2200" b="1" spc="-113" dirty="0" smtClean="0">
                <a:solidFill>
                  <a:srgbClr val="00385D"/>
                </a:solidFill>
              </a:defRPr>
            </a:lvl1pPr>
          </a:lstStyle>
          <a:p>
            <a:pPr marL="0" lvl="0"/>
            <a:r>
              <a:rPr lang="pt-BR"/>
              <a:t>Editar Subtítulo da Apresentação</a:t>
            </a:r>
            <a:endParaRPr lang="pt-BR" sz="5400">
              <a:solidFill>
                <a:srgbClr val="FCFC3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4D691135-BE60-478E-B134-2958E2C333F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393" y="121075"/>
            <a:ext cx="457199" cy="457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217498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úd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14">
            <a:extLst>
              <a:ext uri="{FF2B5EF4-FFF2-40B4-BE49-F238E27FC236}">
                <a16:creationId xmlns:a16="http://schemas.microsoft.com/office/drawing/2014/main" id="{DAF2A1D5-D2C7-4160-BB8C-BD0F75D52B49}"/>
              </a:ext>
            </a:extLst>
          </p:cNvPr>
          <p:cNvSpPr/>
          <p:nvPr userDrawn="1"/>
        </p:nvSpPr>
        <p:spPr>
          <a:xfrm>
            <a:off x="622651" y="811012"/>
            <a:ext cx="586521" cy="598338"/>
          </a:xfrm>
          <a:custGeom>
            <a:avLst/>
            <a:gdLst>
              <a:gd name="connsiteX0" fmla="*/ 2679700 w 4610100"/>
              <a:gd name="connsiteY0" fmla="*/ 355600 h 2667000"/>
              <a:gd name="connsiteX1" fmla="*/ 2679700 w 4610100"/>
              <a:gd name="connsiteY1" fmla="*/ 0 h 2667000"/>
              <a:gd name="connsiteX2" fmla="*/ 0 w 4610100"/>
              <a:gd name="connsiteY2" fmla="*/ 0 h 2667000"/>
              <a:gd name="connsiteX3" fmla="*/ 0 w 4610100"/>
              <a:gd name="connsiteY3" fmla="*/ 2667000 h 2667000"/>
              <a:gd name="connsiteX4" fmla="*/ 2679700 w 4610100"/>
              <a:gd name="connsiteY4" fmla="*/ 2667000 h 2667000"/>
              <a:gd name="connsiteX5" fmla="*/ 2679700 w 4610100"/>
              <a:gd name="connsiteY5" fmla="*/ 2324100 h 2667000"/>
              <a:gd name="connsiteX6" fmla="*/ 4610100 w 4610100"/>
              <a:gd name="connsiteY6" fmla="*/ 2324100 h 2667000"/>
              <a:gd name="connsiteX0" fmla="*/ 2679700 w 2679700"/>
              <a:gd name="connsiteY0" fmla="*/ 355600 h 2667000"/>
              <a:gd name="connsiteX1" fmla="*/ 2679700 w 2679700"/>
              <a:gd name="connsiteY1" fmla="*/ 0 h 2667000"/>
              <a:gd name="connsiteX2" fmla="*/ 0 w 2679700"/>
              <a:gd name="connsiteY2" fmla="*/ 0 h 2667000"/>
              <a:gd name="connsiteX3" fmla="*/ 0 w 2679700"/>
              <a:gd name="connsiteY3" fmla="*/ 2667000 h 2667000"/>
              <a:gd name="connsiteX4" fmla="*/ 2679700 w 2679700"/>
              <a:gd name="connsiteY4" fmla="*/ 2667000 h 2667000"/>
              <a:gd name="connsiteX5" fmla="*/ 2679700 w 2679700"/>
              <a:gd name="connsiteY5" fmla="*/ 2324100 h 266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79700" h="2667000">
                <a:moveTo>
                  <a:pt x="2679700" y="355600"/>
                </a:moveTo>
                <a:lnTo>
                  <a:pt x="2679700" y="0"/>
                </a:lnTo>
                <a:lnTo>
                  <a:pt x="0" y="0"/>
                </a:lnTo>
                <a:lnTo>
                  <a:pt x="0" y="2667000"/>
                </a:lnTo>
                <a:lnTo>
                  <a:pt x="2679700" y="2667000"/>
                </a:lnTo>
                <a:lnTo>
                  <a:pt x="2679700" y="2324100"/>
                </a:lnTo>
              </a:path>
            </a:pathLst>
          </a:custGeom>
          <a:noFill/>
          <a:ln w="95250">
            <a:solidFill>
              <a:srgbClr val="FCFC30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>
              <a:solidFill>
                <a:srgbClr val="1E3D5C"/>
              </a:solidFill>
            </a:endParaRPr>
          </a:p>
        </p:txBody>
      </p:sp>
      <p:pic>
        <p:nvPicPr>
          <p:cNvPr id="8" name="Imagem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492" y="6372564"/>
            <a:ext cx="12196492" cy="466725"/>
          </a:xfrm>
          <a:prstGeom prst="rect">
            <a:avLst/>
          </a:prstGeom>
        </p:spPr>
      </p:pic>
      <p:grpSp>
        <p:nvGrpSpPr>
          <p:cNvPr id="9" name="Agrupar 8"/>
          <p:cNvGrpSpPr/>
          <p:nvPr userDrawn="1"/>
        </p:nvGrpSpPr>
        <p:grpSpPr>
          <a:xfrm>
            <a:off x="9291145" y="1800191"/>
            <a:ext cx="2545315" cy="2792830"/>
            <a:chOff x="9295597" y="2472852"/>
            <a:chExt cx="1794630" cy="2264503"/>
          </a:xfrm>
        </p:grpSpPr>
        <p:sp>
          <p:nvSpPr>
            <p:cNvPr id="10" name="Freeform: Shape 86">
              <a:extLst>
                <a:ext uri="{FF2B5EF4-FFF2-40B4-BE49-F238E27FC236}">
                  <a16:creationId xmlns:a16="http://schemas.microsoft.com/office/drawing/2014/main" id="{634E6A70-D12A-4FD8-AB16-C4759E325B49}"/>
                </a:ext>
              </a:extLst>
            </p:cNvPr>
            <p:cNvSpPr/>
            <p:nvPr/>
          </p:nvSpPr>
          <p:spPr>
            <a:xfrm>
              <a:off x="9490840" y="2472852"/>
              <a:ext cx="1599387" cy="1417631"/>
            </a:xfrm>
            <a:custGeom>
              <a:avLst/>
              <a:gdLst>
                <a:gd name="connsiteX0" fmla="*/ 935369 w 4012004"/>
                <a:gd name="connsiteY0" fmla="*/ 1848105 h 3156876"/>
                <a:gd name="connsiteX1" fmla="*/ 945185 w 4012004"/>
                <a:gd name="connsiteY1" fmla="*/ 1857921 h 3156876"/>
                <a:gd name="connsiteX2" fmla="*/ 945185 w 4012004"/>
                <a:gd name="connsiteY2" fmla="*/ 2044195 h 3156876"/>
                <a:gd name="connsiteX3" fmla="*/ 948513 w 4012004"/>
                <a:gd name="connsiteY3" fmla="*/ 2043523 h 3156876"/>
                <a:gd name="connsiteX4" fmla="*/ 1037128 w 4012004"/>
                <a:gd name="connsiteY4" fmla="*/ 2132138 h 3156876"/>
                <a:gd name="connsiteX5" fmla="*/ 1037128 w 4012004"/>
                <a:gd name="connsiteY5" fmla="*/ 2473212 h 3156876"/>
                <a:gd name="connsiteX6" fmla="*/ 948513 w 4012004"/>
                <a:gd name="connsiteY6" fmla="*/ 2561827 h 3156876"/>
                <a:gd name="connsiteX7" fmla="*/ 945185 w 4012004"/>
                <a:gd name="connsiteY7" fmla="*/ 2561155 h 3156876"/>
                <a:gd name="connsiteX8" fmla="*/ 945185 w 4012004"/>
                <a:gd name="connsiteY8" fmla="*/ 3147060 h 3156876"/>
                <a:gd name="connsiteX9" fmla="*/ 935369 w 4012004"/>
                <a:gd name="connsiteY9" fmla="*/ 3156876 h 3156876"/>
                <a:gd name="connsiteX10" fmla="*/ 925553 w 4012004"/>
                <a:gd name="connsiteY10" fmla="*/ 3147060 h 3156876"/>
                <a:gd name="connsiteX11" fmla="*/ 925553 w 4012004"/>
                <a:gd name="connsiteY11" fmla="*/ 2557192 h 3156876"/>
                <a:gd name="connsiteX12" fmla="*/ 914020 w 4012004"/>
                <a:gd name="connsiteY12" fmla="*/ 2554863 h 3156876"/>
                <a:gd name="connsiteX13" fmla="*/ 859898 w 4012004"/>
                <a:gd name="connsiteY13" fmla="*/ 2473212 h 3156876"/>
                <a:gd name="connsiteX14" fmla="*/ 859898 w 4012004"/>
                <a:gd name="connsiteY14" fmla="*/ 2132138 h 3156876"/>
                <a:gd name="connsiteX15" fmla="*/ 914020 w 4012004"/>
                <a:gd name="connsiteY15" fmla="*/ 2050487 h 3156876"/>
                <a:gd name="connsiteX16" fmla="*/ 925553 w 4012004"/>
                <a:gd name="connsiteY16" fmla="*/ 2048159 h 3156876"/>
                <a:gd name="connsiteX17" fmla="*/ 925553 w 4012004"/>
                <a:gd name="connsiteY17" fmla="*/ 1857921 h 3156876"/>
                <a:gd name="connsiteX18" fmla="*/ 935369 w 4012004"/>
                <a:gd name="connsiteY18" fmla="*/ 1848105 h 3156876"/>
                <a:gd name="connsiteX19" fmla="*/ 88615 w 4012004"/>
                <a:gd name="connsiteY19" fmla="*/ 1565010 h 3156876"/>
                <a:gd name="connsiteX20" fmla="*/ 98431 w 4012004"/>
                <a:gd name="connsiteY20" fmla="*/ 1574826 h 3156876"/>
                <a:gd name="connsiteX21" fmla="*/ 98431 w 4012004"/>
                <a:gd name="connsiteY21" fmla="*/ 2000946 h 3156876"/>
                <a:gd name="connsiteX22" fmla="*/ 123108 w 4012004"/>
                <a:gd name="connsiteY22" fmla="*/ 2005928 h 3156876"/>
                <a:gd name="connsiteX23" fmla="*/ 177230 w 4012004"/>
                <a:gd name="connsiteY23" fmla="*/ 2087579 h 3156876"/>
                <a:gd name="connsiteX24" fmla="*/ 177230 w 4012004"/>
                <a:gd name="connsiteY24" fmla="*/ 2510024 h 3156876"/>
                <a:gd name="connsiteX25" fmla="*/ 123108 w 4012004"/>
                <a:gd name="connsiteY25" fmla="*/ 2591675 h 3156876"/>
                <a:gd name="connsiteX26" fmla="*/ 98431 w 4012004"/>
                <a:gd name="connsiteY26" fmla="*/ 2596658 h 3156876"/>
                <a:gd name="connsiteX27" fmla="*/ 98431 w 4012004"/>
                <a:gd name="connsiteY27" fmla="*/ 2863965 h 3156876"/>
                <a:gd name="connsiteX28" fmla="*/ 88615 w 4012004"/>
                <a:gd name="connsiteY28" fmla="*/ 2873781 h 3156876"/>
                <a:gd name="connsiteX29" fmla="*/ 78799 w 4012004"/>
                <a:gd name="connsiteY29" fmla="*/ 2863965 h 3156876"/>
                <a:gd name="connsiteX30" fmla="*/ 78799 w 4012004"/>
                <a:gd name="connsiteY30" fmla="*/ 2596658 h 3156876"/>
                <a:gd name="connsiteX31" fmla="*/ 54122 w 4012004"/>
                <a:gd name="connsiteY31" fmla="*/ 2591675 h 3156876"/>
                <a:gd name="connsiteX32" fmla="*/ 0 w 4012004"/>
                <a:gd name="connsiteY32" fmla="*/ 2510024 h 3156876"/>
                <a:gd name="connsiteX33" fmla="*/ 0 w 4012004"/>
                <a:gd name="connsiteY33" fmla="*/ 2087579 h 3156876"/>
                <a:gd name="connsiteX34" fmla="*/ 54122 w 4012004"/>
                <a:gd name="connsiteY34" fmla="*/ 2005928 h 3156876"/>
                <a:gd name="connsiteX35" fmla="*/ 78799 w 4012004"/>
                <a:gd name="connsiteY35" fmla="*/ 2000946 h 3156876"/>
                <a:gd name="connsiteX36" fmla="*/ 78799 w 4012004"/>
                <a:gd name="connsiteY36" fmla="*/ 1574826 h 3156876"/>
                <a:gd name="connsiteX37" fmla="*/ 88615 w 4012004"/>
                <a:gd name="connsiteY37" fmla="*/ 1565010 h 3156876"/>
                <a:gd name="connsiteX38" fmla="*/ 1586411 w 4012004"/>
                <a:gd name="connsiteY38" fmla="*/ 1177255 h 3156876"/>
                <a:gd name="connsiteX39" fmla="*/ 1596227 w 4012004"/>
                <a:gd name="connsiteY39" fmla="*/ 1187071 h 3156876"/>
                <a:gd name="connsiteX40" fmla="*/ 1596227 w 4012004"/>
                <a:gd name="connsiteY40" fmla="*/ 1351438 h 3156876"/>
                <a:gd name="connsiteX41" fmla="*/ 1620904 w 4012004"/>
                <a:gd name="connsiteY41" fmla="*/ 1356420 h 3156876"/>
                <a:gd name="connsiteX42" fmla="*/ 1675026 w 4012004"/>
                <a:gd name="connsiteY42" fmla="*/ 1438071 h 3156876"/>
                <a:gd name="connsiteX43" fmla="*/ 1675026 w 4012004"/>
                <a:gd name="connsiteY43" fmla="*/ 1701703 h 3156876"/>
                <a:gd name="connsiteX44" fmla="*/ 1620904 w 4012004"/>
                <a:gd name="connsiteY44" fmla="*/ 1783354 h 3156876"/>
                <a:gd name="connsiteX45" fmla="*/ 1596227 w 4012004"/>
                <a:gd name="connsiteY45" fmla="*/ 1788336 h 3156876"/>
                <a:gd name="connsiteX46" fmla="*/ 1596227 w 4012004"/>
                <a:gd name="connsiteY46" fmla="*/ 1952702 h 3156876"/>
                <a:gd name="connsiteX47" fmla="*/ 1586411 w 4012004"/>
                <a:gd name="connsiteY47" fmla="*/ 1962518 h 3156876"/>
                <a:gd name="connsiteX48" fmla="*/ 1576595 w 4012004"/>
                <a:gd name="connsiteY48" fmla="*/ 1952702 h 3156876"/>
                <a:gd name="connsiteX49" fmla="*/ 1576595 w 4012004"/>
                <a:gd name="connsiteY49" fmla="*/ 1788336 h 3156876"/>
                <a:gd name="connsiteX50" fmla="*/ 1551918 w 4012004"/>
                <a:gd name="connsiteY50" fmla="*/ 1783354 h 3156876"/>
                <a:gd name="connsiteX51" fmla="*/ 1497796 w 4012004"/>
                <a:gd name="connsiteY51" fmla="*/ 1701703 h 3156876"/>
                <a:gd name="connsiteX52" fmla="*/ 1497796 w 4012004"/>
                <a:gd name="connsiteY52" fmla="*/ 1438071 h 3156876"/>
                <a:gd name="connsiteX53" fmla="*/ 1551918 w 4012004"/>
                <a:gd name="connsiteY53" fmla="*/ 1356420 h 3156876"/>
                <a:gd name="connsiteX54" fmla="*/ 1576595 w 4012004"/>
                <a:gd name="connsiteY54" fmla="*/ 1351438 h 3156876"/>
                <a:gd name="connsiteX55" fmla="*/ 1576595 w 4012004"/>
                <a:gd name="connsiteY55" fmla="*/ 1187071 h 3156876"/>
                <a:gd name="connsiteX56" fmla="*/ 1586411 w 4012004"/>
                <a:gd name="connsiteY56" fmla="*/ 1177255 h 3156876"/>
                <a:gd name="connsiteX57" fmla="*/ 2426794 w 4012004"/>
                <a:gd name="connsiteY57" fmla="*/ 488999 h 3156876"/>
                <a:gd name="connsiteX58" fmla="*/ 2436610 w 4012004"/>
                <a:gd name="connsiteY58" fmla="*/ 498815 h 3156876"/>
                <a:gd name="connsiteX59" fmla="*/ 2436610 w 4012004"/>
                <a:gd name="connsiteY59" fmla="*/ 589710 h 3156876"/>
                <a:gd name="connsiteX60" fmla="*/ 2465450 w 4012004"/>
                <a:gd name="connsiteY60" fmla="*/ 595532 h 3156876"/>
                <a:gd name="connsiteX61" fmla="*/ 2515409 w 4012004"/>
                <a:gd name="connsiteY61" fmla="*/ 670903 h 3156876"/>
                <a:gd name="connsiteX62" fmla="*/ 2515409 w 4012004"/>
                <a:gd name="connsiteY62" fmla="*/ 1726684 h 3156876"/>
                <a:gd name="connsiteX63" fmla="*/ 2465450 w 4012004"/>
                <a:gd name="connsiteY63" fmla="*/ 1802055 h 3156876"/>
                <a:gd name="connsiteX64" fmla="*/ 2436610 w 4012004"/>
                <a:gd name="connsiteY64" fmla="*/ 1807877 h 3156876"/>
                <a:gd name="connsiteX65" fmla="*/ 2436610 w 4012004"/>
                <a:gd name="connsiteY65" fmla="*/ 1984270 h 3156876"/>
                <a:gd name="connsiteX66" fmla="*/ 2426794 w 4012004"/>
                <a:gd name="connsiteY66" fmla="*/ 1994086 h 3156876"/>
                <a:gd name="connsiteX67" fmla="*/ 2416978 w 4012004"/>
                <a:gd name="connsiteY67" fmla="*/ 1984270 h 3156876"/>
                <a:gd name="connsiteX68" fmla="*/ 2416978 w 4012004"/>
                <a:gd name="connsiteY68" fmla="*/ 1807877 h 3156876"/>
                <a:gd name="connsiteX69" fmla="*/ 2388138 w 4012004"/>
                <a:gd name="connsiteY69" fmla="*/ 1802055 h 3156876"/>
                <a:gd name="connsiteX70" fmla="*/ 2338179 w 4012004"/>
                <a:gd name="connsiteY70" fmla="*/ 1726684 h 3156876"/>
                <a:gd name="connsiteX71" fmla="*/ 2338179 w 4012004"/>
                <a:gd name="connsiteY71" fmla="*/ 670903 h 3156876"/>
                <a:gd name="connsiteX72" fmla="*/ 2388138 w 4012004"/>
                <a:gd name="connsiteY72" fmla="*/ 595532 h 3156876"/>
                <a:gd name="connsiteX73" fmla="*/ 2416978 w 4012004"/>
                <a:gd name="connsiteY73" fmla="*/ 589710 h 3156876"/>
                <a:gd name="connsiteX74" fmla="*/ 2416978 w 4012004"/>
                <a:gd name="connsiteY74" fmla="*/ 498815 h 3156876"/>
                <a:gd name="connsiteX75" fmla="*/ 2426794 w 4012004"/>
                <a:gd name="connsiteY75" fmla="*/ 488999 h 3156876"/>
                <a:gd name="connsiteX76" fmla="*/ 3058591 w 4012004"/>
                <a:gd name="connsiteY76" fmla="*/ 20757 h 3156876"/>
                <a:gd name="connsiteX77" fmla="*/ 3068407 w 4012004"/>
                <a:gd name="connsiteY77" fmla="*/ 30573 h 3156876"/>
                <a:gd name="connsiteX78" fmla="*/ 3068407 w 4012004"/>
                <a:gd name="connsiteY78" fmla="*/ 236262 h 3156876"/>
                <a:gd name="connsiteX79" fmla="*/ 3093084 w 4012004"/>
                <a:gd name="connsiteY79" fmla="*/ 241244 h 3156876"/>
                <a:gd name="connsiteX80" fmla="*/ 3147206 w 4012004"/>
                <a:gd name="connsiteY80" fmla="*/ 322895 h 3156876"/>
                <a:gd name="connsiteX81" fmla="*/ 3147206 w 4012004"/>
                <a:gd name="connsiteY81" fmla="*/ 871974 h 3156876"/>
                <a:gd name="connsiteX82" fmla="*/ 3093084 w 4012004"/>
                <a:gd name="connsiteY82" fmla="*/ 953625 h 3156876"/>
                <a:gd name="connsiteX83" fmla="*/ 3068407 w 4012004"/>
                <a:gd name="connsiteY83" fmla="*/ 958607 h 3156876"/>
                <a:gd name="connsiteX84" fmla="*/ 3068407 w 4012004"/>
                <a:gd name="connsiteY84" fmla="*/ 1319712 h 3156876"/>
                <a:gd name="connsiteX85" fmla="*/ 3058591 w 4012004"/>
                <a:gd name="connsiteY85" fmla="*/ 1329528 h 3156876"/>
                <a:gd name="connsiteX86" fmla="*/ 3048775 w 4012004"/>
                <a:gd name="connsiteY86" fmla="*/ 1319712 h 3156876"/>
                <a:gd name="connsiteX87" fmla="*/ 3048775 w 4012004"/>
                <a:gd name="connsiteY87" fmla="*/ 958607 h 3156876"/>
                <a:gd name="connsiteX88" fmla="*/ 3024098 w 4012004"/>
                <a:gd name="connsiteY88" fmla="*/ 953625 h 3156876"/>
                <a:gd name="connsiteX89" fmla="*/ 2969976 w 4012004"/>
                <a:gd name="connsiteY89" fmla="*/ 871974 h 3156876"/>
                <a:gd name="connsiteX90" fmla="*/ 2969976 w 4012004"/>
                <a:gd name="connsiteY90" fmla="*/ 322895 h 3156876"/>
                <a:gd name="connsiteX91" fmla="*/ 3024098 w 4012004"/>
                <a:gd name="connsiteY91" fmla="*/ 241244 h 3156876"/>
                <a:gd name="connsiteX92" fmla="*/ 3048775 w 4012004"/>
                <a:gd name="connsiteY92" fmla="*/ 236262 h 3156876"/>
                <a:gd name="connsiteX93" fmla="*/ 3048775 w 4012004"/>
                <a:gd name="connsiteY93" fmla="*/ 30573 h 3156876"/>
                <a:gd name="connsiteX94" fmla="*/ 3058591 w 4012004"/>
                <a:gd name="connsiteY94" fmla="*/ 20757 h 3156876"/>
                <a:gd name="connsiteX95" fmla="*/ 3923389 w 4012004"/>
                <a:gd name="connsiteY95" fmla="*/ 0 h 3156876"/>
                <a:gd name="connsiteX96" fmla="*/ 3933205 w 4012004"/>
                <a:gd name="connsiteY96" fmla="*/ 9816 h 3156876"/>
                <a:gd name="connsiteX97" fmla="*/ 3933205 w 4012004"/>
                <a:gd name="connsiteY97" fmla="*/ 58587 h 3156876"/>
                <a:gd name="connsiteX98" fmla="*/ 3957882 w 4012004"/>
                <a:gd name="connsiteY98" fmla="*/ 63569 h 3156876"/>
                <a:gd name="connsiteX99" fmla="*/ 4012004 w 4012004"/>
                <a:gd name="connsiteY99" fmla="*/ 145220 h 3156876"/>
                <a:gd name="connsiteX100" fmla="*/ 4012004 w 4012004"/>
                <a:gd name="connsiteY100" fmla="*/ 467633 h 3156876"/>
                <a:gd name="connsiteX101" fmla="*/ 3957882 w 4012004"/>
                <a:gd name="connsiteY101" fmla="*/ 549284 h 3156876"/>
                <a:gd name="connsiteX102" fmla="*/ 3933205 w 4012004"/>
                <a:gd name="connsiteY102" fmla="*/ 554266 h 3156876"/>
                <a:gd name="connsiteX103" fmla="*/ 3933205 w 4012004"/>
                <a:gd name="connsiteY103" fmla="*/ 775447 h 3156876"/>
                <a:gd name="connsiteX104" fmla="*/ 3923389 w 4012004"/>
                <a:gd name="connsiteY104" fmla="*/ 785263 h 3156876"/>
                <a:gd name="connsiteX105" fmla="*/ 3913573 w 4012004"/>
                <a:gd name="connsiteY105" fmla="*/ 775447 h 3156876"/>
                <a:gd name="connsiteX106" fmla="*/ 3913573 w 4012004"/>
                <a:gd name="connsiteY106" fmla="*/ 554266 h 3156876"/>
                <a:gd name="connsiteX107" fmla="*/ 3888896 w 4012004"/>
                <a:gd name="connsiteY107" fmla="*/ 549284 h 3156876"/>
                <a:gd name="connsiteX108" fmla="*/ 3834774 w 4012004"/>
                <a:gd name="connsiteY108" fmla="*/ 467633 h 3156876"/>
                <a:gd name="connsiteX109" fmla="*/ 3834774 w 4012004"/>
                <a:gd name="connsiteY109" fmla="*/ 145220 h 3156876"/>
                <a:gd name="connsiteX110" fmla="*/ 3888896 w 4012004"/>
                <a:gd name="connsiteY110" fmla="*/ 63569 h 3156876"/>
                <a:gd name="connsiteX111" fmla="*/ 3913573 w 4012004"/>
                <a:gd name="connsiteY111" fmla="*/ 58587 h 3156876"/>
                <a:gd name="connsiteX112" fmla="*/ 3913573 w 4012004"/>
                <a:gd name="connsiteY112" fmla="*/ 9816 h 3156876"/>
                <a:gd name="connsiteX113" fmla="*/ 3923389 w 4012004"/>
                <a:gd name="connsiteY113" fmla="*/ 0 h 3156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4012004" h="3156876">
                  <a:moveTo>
                    <a:pt x="935369" y="1848105"/>
                  </a:moveTo>
                  <a:cubicBezTo>
                    <a:pt x="940790" y="1848105"/>
                    <a:pt x="945185" y="1852500"/>
                    <a:pt x="945185" y="1857921"/>
                  </a:cubicBezTo>
                  <a:lnTo>
                    <a:pt x="945185" y="2044195"/>
                  </a:lnTo>
                  <a:lnTo>
                    <a:pt x="948513" y="2043523"/>
                  </a:lnTo>
                  <a:cubicBezTo>
                    <a:pt x="997454" y="2043523"/>
                    <a:pt x="1037128" y="2083197"/>
                    <a:pt x="1037128" y="2132138"/>
                  </a:cubicBezTo>
                  <a:lnTo>
                    <a:pt x="1037128" y="2473212"/>
                  </a:lnTo>
                  <a:cubicBezTo>
                    <a:pt x="1037128" y="2522153"/>
                    <a:pt x="997454" y="2561827"/>
                    <a:pt x="948513" y="2561827"/>
                  </a:cubicBezTo>
                  <a:lnTo>
                    <a:pt x="945185" y="2561155"/>
                  </a:lnTo>
                  <a:lnTo>
                    <a:pt x="945185" y="3147060"/>
                  </a:lnTo>
                  <a:cubicBezTo>
                    <a:pt x="945185" y="3152481"/>
                    <a:pt x="940790" y="3156876"/>
                    <a:pt x="935369" y="3156876"/>
                  </a:cubicBezTo>
                  <a:cubicBezTo>
                    <a:pt x="929948" y="3156876"/>
                    <a:pt x="925553" y="3152481"/>
                    <a:pt x="925553" y="3147060"/>
                  </a:cubicBezTo>
                  <a:lnTo>
                    <a:pt x="925553" y="2557192"/>
                  </a:lnTo>
                  <a:lnTo>
                    <a:pt x="914020" y="2554863"/>
                  </a:lnTo>
                  <a:cubicBezTo>
                    <a:pt x="882214" y="2541411"/>
                    <a:pt x="859898" y="2509918"/>
                    <a:pt x="859898" y="2473212"/>
                  </a:cubicBezTo>
                  <a:lnTo>
                    <a:pt x="859898" y="2132138"/>
                  </a:lnTo>
                  <a:cubicBezTo>
                    <a:pt x="859898" y="2095432"/>
                    <a:pt x="882214" y="2063939"/>
                    <a:pt x="914020" y="2050487"/>
                  </a:cubicBezTo>
                  <a:lnTo>
                    <a:pt x="925553" y="2048159"/>
                  </a:lnTo>
                  <a:lnTo>
                    <a:pt x="925553" y="1857921"/>
                  </a:lnTo>
                  <a:cubicBezTo>
                    <a:pt x="925553" y="1852500"/>
                    <a:pt x="929948" y="1848105"/>
                    <a:pt x="935369" y="1848105"/>
                  </a:cubicBezTo>
                  <a:close/>
                  <a:moveTo>
                    <a:pt x="88615" y="1565010"/>
                  </a:moveTo>
                  <a:cubicBezTo>
                    <a:pt x="94036" y="1565010"/>
                    <a:pt x="98431" y="1569405"/>
                    <a:pt x="98431" y="1574826"/>
                  </a:cubicBezTo>
                  <a:lnTo>
                    <a:pt x="98431" y="2000946"/>
                  </a:lnTo>
                  <a:lnTo>
                    <a:pt x="123108" y="2005928"/>
                  </a:lnTo>
                  <a:cubicBezTo>
                    <a:pt x="154913" y="2019380"/>
                    <a:pt x="177230" y="2050873"/>
                    <a:pt x="177230" y="2087579"/>
                  </a:cubicBezTo>
                  <a:lnTo>
                    <a:pt x="177230" y="2510024"/>
                  </a:lnTo>
                  <a:cubicBezTo>
                    <a:pt x="177230" y="2546730"/>
                    <a:pt x="154913" y="2578223"/>
                    <a:pt x="123108" y="2591675"/>
                  </a:cubicBezTo>
                  <a:lnTo>
                    <a:pt x="98431" y="2596658"/>
                  </a:lnTo>
                  <a:lnTo>
                    <a:pt x="98431" y="2863965"/>
                  </a:lnTo>
                  <a:cubicBezTo>
                    <a:pt x="98431" y="2869386"/>
                    <a:pt x="94036" y="2873781"/>
                    <a:pt x="88615" y="2873781"/>
                  </a:cubicBezTo>
                  <a:cubicBezTo>
                    <a:pt x="83194" y="2873781"/>
                    <a:pt x="78799" y="2869386"/>
                    <a:pt x="78799" y="2863965"/>
                  </a:cubicBezTo>
                  <a:lnTo>
                    <a:pt x="78799" y="2596658"/>
                  </a:lnTo>
                  <a:lnTo>
                    <a:pt x="54122" y="2591675"/>
                  </a:lnTo>
                  <a:cubicBezTo>
                    <a:pt x="22316" y="2578223"/>
                    <a:pt x="0" y="2546730"/>
                    <a:pt x="0" y="2510024"/>
                  </a:cubicBezTo>
                  <a:lnTo>
                    <a:pt x="0" y="2087579"/>
                  </a:lnTo>
                  <a:cubicBezTo>
                    <a:pt x="0" y="2050873"/>
                    <a:pt x="22316" y="2019380"/>
                    <a:pt x="54122" y="2005928"/>
                  </a:cubicBezTo>
                  <a:lnTo>
                    <a:pt x="78799" y="2000946"/>
                  </a:lnTo>
                  <a:lnTo>
                    <a:pt x="78799" y="1574826"/>
                  </a:lnTo>
                  <a:cubicBezTo>
                    <a:pt x="78799" y="1569405"/>
                    <a:pt x="83194" y="1565010"/>
                    <a:pt x="88615" y="1565010"/>
                  </a:cubicBezTo>
                  <a:close/>
                  <a:moveTo>
                    <a:pt x="1586411" y="1177255"/>
                  </a:moveTo>
                  <a:cubicBezTo>
                    <a:pt x="1591832" y="1177255"/>
                    <a:pt x="1596227" y="1181650"/>
                    <a:pt x="1596227" y="1187071"/>
                  </a:cubicBezTo>
                  <a:lnTo>
                    <a:pt x="1596227" y="1351438"/>
                  </a:lnTo>
                  <a:lnTo>
                    <a:pt x="1620904" y="1356420"/>
                  </a:lnTo>
                  <a:cubicBezTo>
                    <a:pt x="1652709" y="1369872"/>
                    <a:pt x="1675026" y="1401365"/>
                    <a:pt x="1675026" y="1438071"/>
                  </a:cubicBezTo>
                  <a:lnTo>
                    <a:pt x="1675026" y="1701703"/>
                  </a:lnTo>
                  <a:cubicBezTo>
                    <a:pt x="1675026" y="1738409"/>
                    <a:pt x="1652709" y="1769902"/>
                    <a:pt x="1620904" y="1783354"/>
                  </a:cubicBezTo>
                  <a:lnTo>
                    <a:pt x="1596227" y="1788336"/>
                  </a:lnTo>
                  <a:lnTo>
                    <a:pt x="1596227" y="1952702"/>
                  </a:lnTo>
                  <a:cubicBezTo>
                    <a:pt x="1596227" y="1958123"/>
                    <a:pt x="1591832" y="1962518"/>
                    <a:pt x="1586411" y="1962518"/>
                  </a:cubicBezTo>
                  <a:cubicBezTo>
                    <a:pt x="1580990" y="1962518"/>
                    <a:pt x="1576595" y="1958123"/>
                    <a:pt x="1576595" y="1952702"/>
                  </a:cubicBezTo>
                  <a:lnTo>
                    <a:pt x="1576595" y="1788336"/>
                  </a:lnTo>
                  <a:lnTo>
                    <a:pt x="1551918" y="1783354"/>
                  </a:lnTo>
                  <a:cubicBezTo>
                    <a:pt x="1520113" y="1769902"/>
                    <a:pt x="1497796" y="1738409"/>
                    <a:pt x="1497796" y="1701703"/>
                  </a:cubicBezTo>
                  <a:lnTo>
                    <a:pt x="1497796" y="1438071"/>
                  </a:lnTo>
                  <a:cubicBezTo>
                    <a:pt x="1497796" y="1401365"/>
                    <a:pt x="1520113" y="1369872"/>
                    <a:pt x="1551918" y="1356420"/>
                  </a:cubicBezTo>
                  <a:lnTo>
                    <a:pt x="1576595" y="1351438"/>
                  </a:lnTo>
                  <a:lnTo>
                    <a:pt x="1576595" y="1187071"/>
                  </a:lnTo>
                  <a:cubicBezTo>
                    <a:pt x="1576595" y="1181650"/>
                    <a:pt x="1580990" y="1177255"/>
                    <a:pt x="1586411" y="1177255"/>
                  </a:cubicBezTo>
                  <a:close/>
                  <a:moveTo>
                    <a:pt x="2426794" y="488999"/>
                  </a:moveTo>
                  <a:cubicBezTo>
                    <a:pt x="2432215" y="488999"/>
                    <a:pt x="2436610" y="493394"/>
                    <a:pt x="2436610" y="498815"/>
                  </a:cubicBezTo>
                  <a:lnTo>
                    <a:pt x="2436610" y="589710"/>
                  </a:lnTo>
                  <a:lnTo>
                    <a:pt x="2465450" y="595532"/>
                  </a:lnTo>
                  <a:cubicBezTo>
                    <a:pt x="2494809" y="607950"/>
                    <a:pt x="2515409" y="637021"/>
                    <a:pt x="2515409" y="670903"/>
                  </a:cubicBezTo>
                  <a:lnTo>
                    <a:pt x="2515409" y="1726684"/>
                  </a:lnTo>
                  <a:cubicBezTo>
                    <a:pt x="2515409" y="1760566"/>
                    <a:pt x="2494809" y="1789637"/>
                    <a:pt x="2465450" y="1802055"/>
                  </a:cubicBezTo>
                  <a:lnTo>
                    <a:pt x="2436610" y="1807877"/>
                  </a:lnTo>
                  <a:lnTo>
                    <a:pt x="2436610" y="1984270"/>
                  </a:lnTo>
                  <a:cubicBezTo>
                    <a:pt x="2436610" y="1989691"/>
                    <a:pt x="2432215" y="1994086"/>
                    <a:pt x="2426794" y="1994086"/>
                  </a:cubicBezTo>
                  <a:cubicBezTo>
                    <a:pt x="2421373" y="1994086"/>
                    <a:pt x="2416978" y="1989691"/>
                    <a:pt x="2416978" y="1984270"/>
                  </a:cubicBezTo>
                  <a:lnTo>
                    <a:pt x="2416978" y="1807877"/>
                  </a:lnTo>
                  <a:lnTo>
                    <a:pt x="2388138" y="1802055"/>
                  </a:lnTo>
                  <a:cubicBezTo>
                    <a:pt x="2358779" y="1789637"/>
                    <a:pt x="2338179" y="1760566"/>
                    <a:pt x="2338179" y="1726684"/>
                  </a:cubicBezTo>
                  <a:lnTo>
                    <a:pt x="2338179" y="670903"/>
                  </a:lnTo>
                  <a:cubicBezTo>
                    <a:pt x="2338179" y="637021"/>
                    <a:pt x="2358779" y="607950"/>
                    <a:pt x="2388138" y="595532"/>
                  </a:cubicBezTo>
                  <a:lnTo>
                    <a:pt x="2416978" y="589710"/>
                  </a:lnTo>
                  <a:lnTo>
                    <a:pt x="2416978" y="498815"/>
                  </a:lnTo>
                  <a:cubicBezTo>
                    <a:pt x="2416978" y="493394"/>
                    <a:pt x="2421373" y="488999"/>
                    <a:pt x="2426794" y="488999"/>
                  </a:cubicBezTo>
                  <a:close/>
                  <a:moveTo>
                    <a:pt x="3058591" y="20757"/>
                  </a:moveTo>
                  <a:cubicBezTo>
                    <a:pt x="3064012" y="20757"/>
                    <a:pt x="3068407" y="25152"/>
                    <a:pt x="3068407" y="30573"/>
                  </a:cubicBezTo>
                  <a:lnTo>
                    <a:pt x="3068407" y="236262"/>
                  </a:lnTo>
                  <a:lnTo>
                    <a:pt x="3093084" y="241244"/>
                  </a:lnTo>
                  <a:cubicBezTo>
                    <a:pt x="3124889" y="254696"/>
                    <a:pt x="3147206" y="286189"/>
                    <a:pt x="3147206" y="322895"/>
                  </a:cubicBezTo>
                  <a:lnTo>
                    <a:pt x="3147206" y="871974"/>
                  </a:lnTo>
                  <a:cubicBezTo>
                    <a:pt x="3147206" y="908680"/>
                    <a:pt x="3124889" y="940173"/>
                    <a:pt x="3093084" y="953625"/>
                  </a:cubicBezTo>
                  <a:lnTo>
                    <a:pt x="3068407" y="958607"/>
                  </a:lnTo>
                  <a:lnTo>
                    <a:pt x="3068407" y="1319712"/>
                  </a:lnTo>
                  <a:cubicBezTo>
                    <a:pt x="3068407" y="1325133"/>
                    <a:pt x="3064012" y="1329528"/>
                    <a:pt x="3058591" y="1329528"/>
                  </a:cubicBezTo>
                  <a:cubicBezTo>
                    <a:pt x="3053170" y="1329528"/>
                    <a:pt x="3048775" y="1325133"/>
                    <a:pt x="3048775" y="1319712"/>
                  </a:cubicBezTo>
                  <a:lnTo>
                    <a:pt x="3048775" y="958607"/>
                  </a:lnTo>
                  <a:lnTo>
                    <a:pt x="3024098" y="953625"/>
                  </a:lnTo>
                  <a:cubicBezTo>
                    <a:pt x="2992293" y="940173"/>
                    <a:pt x="2969976" y="908680"/>
                    <a:pt x="2969976" y="871974"/>
                  </a:cubicBezTo>
                  <a:lnTo>
                    <a:pt x="2969976" y="322895"/>
                  </a:lnTo>
                  <a:cubicBezTo>
                    <a:pt x="2969976" y="286189"/>
                    <a:pt x="2992293" y="254696"/>
                    <a:pt x="3024098" y="241244"/>
                  </a:cubicBezTo>
                  <a:lnTo>
                    <a:pt x="3048775" y="236262"/>
                  </a:lnTo>
                  <a:lnTo>
                    <a:pt x="3048775" y="30573"/>
                  </a:lnTo>
                  <a:cubicBezTo>
                    <a:pt x="3048775" y="25152"/>
                    <a:pt x="3053170" y="20757"/>
                    <a:pt x="3058591" y="20757"/>
                  </a:cubicBezTo>
                  <a:close/>
                  <a:moveTo>
                    <a:pt x="3923389" y="0"/>
                  </a:moveTo>
                  <a:cubicBezTo>
                    <a:pt x="3928810" y="0"/>
                    <a:pt x="3933205" y="4395"/>
                    <a:pt x="3933205" y="9816"/>
                  </a:cubicBezTo>
                  <a:lnTo>
                    <a:pt x="3933205" y="58587"/>
                  </a:lnTo>
                  <a:lnTo>
                    <a:pt x="3957882" y="63569"/>
                  </a:lnTo>
                  <a:cubicBezTo>
                    <a:pt x="3989687" y="77021"/>
                    <a:pt x="4012004" y="108514"/>
                    <a:pt x="4012004" y="145220"/>
                  </a:cubicBezTo>
                  <a:lnTo>
                    <a:pt x="4012004" y="467633"/>
                  </a:lnTo>
                  <a:cubicBezTo>
                    <a:pt x="4012004" y="504339"/>
                    <a:pt x="3989687" y="535832"/>
                    <a:pt x="3957882" y="549284"/>
                  </a:cubicBezTo>
                  <a:lnTo>
                    <a:pt x="3933205" y="554266"/>
                  </a:lnTo>
                  <a:lnTo>
                    <a:pt x="3933205" y="775447"/>
                  </a:lnTo>
                  <a:cubicBezTo>
                    <a:pt x="3933205" y="780868"/>
                    <a:pt x="3928810" y="785263"/>
                    <a:pt x="3923389" y="785263"/>
                  </a:cubicBezTo>
                  <a:cubicBezTo>
                    <a:pt x="3917968" y="785263"/>
                    <a:pt x="3913573" y="780868"/>
                    <a:pt x="3913573" y="775447"/>
                  </a:cubicBezTo>
                  <a:lnTo>
                    <a:pt x="3913573" y="554266"/>
                  </a:lnTo>
                  <a:lnTo>
                    <a:pt x="3888896" y="549284"/>
                  </a:lnTo>
                  <a:cubicBezTo>
                    <a:pt x="3857091" y="535832"/>
                    <a:pt x="3834774" y="504339"/>
                    <a:pt x="3834774" y="467633"/>
                  </a:cubicBezTo>
                  <a:lnTo>
                    <a:pt x="3834774" y="145220"/>
                  </a:lnTo>
                  <a:cubicBezTo>
                    <a:pt x="3834774" y="108514"/>
                    <a:pt x="3857091" y="77021"/>
                    <a:pt x="3888896" y="63569"/>
                  </a:cubicBezTo>
                  <a:lnTo>
                    <a:pt x="3913573" y="58587"/>
                  </a:lnTo>
                  <a:lnTo>
                    <a:pt x="3913573" y="9816"/>
                  </a:lnTo>
                  <a:cubicBezTo>
                    <a:pt x="3913573" y="4395"/>
                    <a:pt x="3917968" y="0"/>
                    <a:pt x="3923389" y="0"/>
                  </a:cubicBezTo>
                  <a:close/>
                </a:path>
              </a:pathLst>
            </a:custGeom>
            <a:solidFill>
              <a:srgbClr val="FFF000">
                <a:alpha val="5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grpSp>
          <p:nvGrpSpPr>
            <p:cNvPr id="11" name="Agrupar 10"/>
            <p:cNvGrpSpPr/>
            <p:nvPr/>
          </p:nvGrpSpPr>
          <p:grpSpPr>
            <a:xfrm>
              <a:off x="9295597" y="2512641"/>
              <a:ext cx="1703706" cy="2224714"/>
              <a:chOff x="8284984" y="3236818"/>
              <a:chExt cx="3257281" cy="3817975"/>
            </a:xfrm>
          </p:grpSpPr>
          <p:sp>
            <p:nvSpPr>
              <p:cNvPr id="12" name="Freeform: Shape 87">
                <a:extLst>
                  <a:ext uri="{FF2B5EF4-FFF2-40B4-BE49-F238E27FC236}">
                    <a16:creationId xmlns:a16="http://schemas.microsoft.com/office/drawing/2014/main" id="{E95B467F-7E1D-4B51-87C6-46880F9CAEF1}"/>
                  </a:ext>
                </a:extLst>
              </p:cNvPr>
              <p:cNvSpPr/>
              <p:nvPr/>
            </p:nvSpPr>
            <p:spPr>
              <a:xfrm>
                <a:off x="8284984" y="3236818"/>
                <a:ext cx="3051882" cy="1984780"/>
              </a:xfrm>
              <a:custGeom>
                <a:avLst/>
                <a:gdLst>
                  <a:gd name="connsiteX0" fmla="*/ 88615 w 5062605"/>
                  <a:gd name="connsiteY0" fmla="*/ 2479156 h 3292445"/>
                  <a:gd name="connsiteX1" fmla="*/ 98431 w 5062605"/>
                  <a:gd name="connsiteY1" fmla="*/ 2488972 h 3292445"/>
                  <a:gd name="connsiteX2" fmla="*/ 98431 w 5062605"/>
                  <a:gd name="connsiteY2" fmla="*/ 2537743 h 3292445"/>
                  <a:gd name="connsiteX3" fmla="*/ 123108 w 5062605"/>
                  <a:gd name="connsiteY3" fmla="*/ 2542725 h 3292445"/>
                  <a:gd name="connsiteX4" fmla="*/ 177230 w 5062605"/>
                  <a:gd name="connsiteY4" fmla="*/ 2624376 h 3292445"/>
                  <a:gd name="connsiteX5" fmla="*/ 177230 w 5062605"/>
                  <a:gd name="connsiteY5" fmla="*/ 2888009 h 3292445"/>
                  <a:gd name="connsiteX6" fmla="*/ 123108 w 5062605"/>
                  <a:gd name="connsiteY6" fmla="*/ 2969660 h 3292445"/>
                  <a:gd name="connsiteX7" fmla="*/ 98431 w 5062605"/>
                  <a:gd name="connsiteY7" fmla="*/ 2974643 h 3292445"/>
                  <a:gd name="connsiteX8" fmla="*/ 98431 w 5062605"/>
                  <a:gd name="connsiteY8" fmla="*/ 3254603 h 3292445"/>
                  <a:gd name="connsiteX9" fmla="*/ 88615 w 5062605"/>
                  <a:gd name="connsiteY9" fmla="*/ 3264419 h 3292445"/>
                  <a:gd name="connsiteX10" fmla="*/ 78799 w 5062605"/>
                  <a:gd name="connsiteY10" fmla="*/ 3254603 h 3292445"/>
                  <a:gd name="connsiteX11" fmla="*/ 78799 w 5062605"/>
                  <a:gd name="connsiteY11" fmla="*/ 2974643 h 3292445"/>
                  <a:gd name="connsiteX12" fmla="*/ 54122 w 5062605"/>
                  <a:gd name="connsiteY12" fmla="*/ 2969660 h 3292445"/>
                  <a:gd name="connsiteX13" fmla="*/ 0 w 5062605"/>
                  <a:gd name="connsiteY13" fmla="*/ 2888009 h 3292445"/>
                  <a:gd name="connsiteX14" fmla="*/ 0 w 5062605"/>
                  <a:gd name="connsiteY14" fmla="*/ 2624376 h 3292445"/>
                  <a:gd name="connsiteX15" fmla="*/ 54122 w 5062605"/>
                  <a:gd name="connsiteY15" fmla="*/ 2542725 h 3292445"/>
                  <a:gd name="connsiteX16" fmla="*/ 78799 w 5062605"/>
                  <a:gd name="connsiteY16" fmla="*/ 2537743 h 3292445"/>
                  <a:gd name="connsiteX17" fmla="*/ 78799 w 5062605"/>
                  <a:gd name="connsiteY17" fmla="*/ 2488972 h 3292445"/>
                  <a:gd name="connsiteX18" fmla="*/ 88615 w 5062605"/>
                  <a:gd name="connsiteY18" fmla="*/ 2479156 h 3292445"/>
                  <a:gd name="connsiteX19" fmla="*/ 1346625 w 5062605"/>
                  <a:gd name="connsiteY19" fmla="*/ 2407874 h 3292445"/>
                  <a:gd name="connsiteX20" fmla="*/ 1356441 w 5062605"/>
                  <a:gd name="connsiteY20" fmla="*/ 2417690 h 3292445"/>
                  <a:gd name="connsiteX21" fmla="*/ 1356441 w 5062605"/>
                  <a:gd name="connsiteY21" fmla="*/ 2582057 h 3292445"/>
                  <a:gd name="connsiteX22" fmla="*/ 1381118 w 5062605"/>
                  <a:gd name="connsiteY22" fmla="*/ 2587039 h 3292445"/>
                  <a:gd name="connsiteX23" fmla="*/ 1435240 w 5062605"/>
                  <a:gd name="connsiteY23" fmla="*/ 2668690 h 3292445"/>
                  <a:gd name="connsiteX24" fmla="*/ 1435240 w 5062605"/>
                  <a:gd name="connsiteY24" fmla="*/ 2932322 h 3292445"/>
                  <a:gd name="connsiteX25" fmla="*/ 1381118 w 5062605"/>
                  <a:gd name="connsiteY25" fmla="*/ 3013974 h 3292445"/>
                  <a:gd name="connsiteX26" fmla="*/ 1356441 w 5062605"/>
                  <a:gd name="connsiteY26" fmla="*/ 3018956 h 3292445"/>
                  <a:gd name="connsiteX27" fmla="*/ 1356441 w 5062605"/>
                  <a:gd name="connsiteY27" fmla="*/ 3183321 h 3292445"/>
                  <a:gd name="connsiteX28" fmla="*/ 1346625 w 5062605"/>
                  <a:gd name="connsiteY28" fmla="*/ 3193137 h 3292445"/>
                  <a:gd name="connsiteX29" fmla="*/ 1336809 w 5062605"/>
                  <a:gd name="connsiteY29" fmla="*/ 3183321 h 3292445"/>
                  <a:gd name="connsiteX30" fmla="*/ 1336809 w 5062605"/>
                  <a:gd name="connsiteY30" fmla="*/ 3018956 h 3292445"/>
                  <a:gd name="connsiteX31" fmla="*/ 1312132 w 5062605"/>
                  <a:gd name="connsiteY31" fmla="*/ 3013974 h 3292445"/>
                  <a:gd name="connsiteX32" fmla="*/ 1258010 w 5062605"/>
                  <a:gd name="connsiteY32" fmla="*/ 2932322 h 3292445"/>
                  <a:gd name="connsiteX33" fmla="*/ 1258010 w 5062605"/>
                  <a:gd name="connsiteY33" fmla="*/ 2668690 h 3292445"/>
                  <a:gd name="connsiteX34" fmla="*/ 1312132 w 5062605"/>
                  <a:gd name="connsiteY34" fmla="*/ 2587039 h 3292445"/>
                  <a:gd name="connsiteX35" fmla="*/ 1336809 w 5062605"/>
                  <a:gd name="connsiteY35" fmla="*/ 2582057 h 3292445"/>
                  <a:gd name="connsiteX36" fmla="*/ 1336809 w 5062605"/>
                  <a:gd name="connsiteY36" fmla="*/ 2417690 h 3292445"/>
                  <a:gd name="connsiteX37" fmla="*/ 1346625 w 5062605"/>
                  <a:gd name="connsiteY37" fmla="*/ 2407874 h 3292445"/>
                  <a:gd name="connsiteX38" fmla="*/ 290638 w 5062605"/>
                  <a:gd name="connsiteY38" fmla="*/ 2240460 h 3292445"/>
                  <a:gd name="connsiteX39" fmla="*/ 300454 w 5062605"/>
                  <a:gd name="connsiteY39" fmla="*/ 2250276 h 3292445"/>
                  <a:gd name="connsiteX40" fmla="*/ 300454 w 5062605"/>
                  <a:gd name="connsiteY40" fmla="*/ 2414643 h 3292445"/>
                  <a:gd name="connsiteX41" fmla="*/ 325131 w 5062605"/>
                  <a:gd name="connsiteY41" fmla="*/ 2419625 h 3292445"/>
                  <a:gd name="connsiteX42" fmla="*/ 379253 w 5062605"/>
                  <a:gd name="connsiteY42" fmla="*/ 2501276 h 3292445"/>
                  <a:gd name="connsiteX43" fmla="*/ 379253 w 5062605"/>
                  <a:gd name="connsiteY43" fmla="*/ 2764909 h 3292445"/>
                  <a:gd name="connsiteX44" fmla="*/ 325131 w 5062605"/>
                  <a:gd name="connsiteY44" fmla="*/ 2846560 h 3292445"/>
                  <a:gd name="connsiteX45" fmla="*/ 300454 w 5062605"/>
                  <a:gd name="connsiteY45" fmla="*/ 2851542 h 3292445"/>
                  <a:gd name="connsiteX46" fmla="*/ 300454 w 5062605"/>
                  <a:gd name="connsiteY46" fmla="*/ 3015907 h 3292445"/>
                  <a:gd name="connsiteX47" fmla="*/ 290638 w 5062605"/>
                  <a:gd name="connsiteY47" fmla="*/ 3025723 h 3292445"/>
                  <a:gd name="connsiteX48" fmla="*/ 280822 w 5062605"/>
                  <a:gd name="connsiteY48" fmla="*/ 3015907 h 3292445"/>
                  <a:gd name="connsiteX49" fmla="*/ 280822 w 5062605"/>
                  <a:gd name="connsiteY49" fmla="*/ 2851542 h 3292445"/>
                  <a:gd name="connsiteX50" fmla="*/ 256145 w 5062605"/>
                  <a:gd name="connsiteY50" fmla="*/ 2846560 h 3292445"/>
                  <a:gd name="connsiteX51" fmla="*/ 202023 w 5062605"/>
                  <a:gd name="connsiteY51" fmla="*/ 2764909 h 3292445"/>
                  <a:gd name="connsiteX52" fmla="*/ 202023 w 5062605"/>
                  <a:gd name="connsiteY52" fmla="*/ 2501276 h 3292445"/>
                  <a:gd name="connsiteX53" fmla="*/ 256145 w 5062605"/>
                  <a:gd name="connsiteY53" fmla="*/ 2419625 h 3292445"/>
                  <a:gd name="connsiteX54" fmla="*/ 280822 w 5062605"/>
                  <a:gd name="connsiteY54" fmla="*/ 2414643 h 3292445"/>
                  <a:gd name="connsiteX55" fmla="*/ 280822 w 5062605"/>
                  <a:gd name="connsiteY55" fmla="*/ 2250276 h 3292445"/>
                  <a:gd name="connsiteX56" fmla="*/ 290638 w 5062605"/>
                  <a:gd name="connsiteY56" fmla="*/ 2240460 h 3292445"/>
                  <a:gd name="connsiteX57" fmla="*/ 1769409 w 5062605"/>
                  <a:gd name="connsiteY57" fmla="*/ 2178932 h 3292445"/>
                  <a:gd name="connsiteX58" fmla="*/ 1779225 w 5062605"/>
                  <a:gd name="connsiteY58" fmla="*/ 2188748 h 3292445"/>
                  <a:gd name="connsiteX59" fmla="*/ 1779225 w 5062605"/>
                  <a:gd name="connsiteY59" fmla="*/ 2237519 h 3292445"/>
                  <a:gd name="connsiteX60" fmla="*/ 1803902 w 5062605"/>
                  <a:gd name="connsiteY60" fmla="*/ 2242501 h 3292445"/>
                  <a:gd name="connsiteX61" fmla="*/ 1858024 w 5062605"/>
                  <a:gd name="connsiteY61" fmla="*/ 2324152 h 3292445"/>
                  <a:gd name="connsiteX62" fmla="*/ 1858024 w 5062605"/>
                  <a:gd name="connsiteY62" fmla="*/ 2679454 h 3292445"/>
                  <a:gd name="connsiteX63" fmla="*/ 1803902 w 5062605"/>
                  <a:gd name="connsiteY63" fmla="*/ 2761105 h 3292445"/>
                  <a:gd name="connsiteX64" fmla="*/ 1779225 w 5062605"/>
                  <a:gd name="connsiteY64" fmla="*/ 2766087 h 3292445"/>
                  <a:gd name="connsiteX65" fmla="*/ 1779225 w 5062605"/>
                  <a:gd name="connsiteY65" fmla="*/ 2954379 h 3292445"/>
                  <a:gd name="connsiteX66" fmla="*/ 1769409 w 5062605"/>
                  <a:gd name="connsiteY66" fmla="*/ 2964195 h 3292445"/>
                  <a:gd name="connsiteX67" fmla="*/ 1759593 w 5062605"/>
                  <a:gd name="connsiteY67" fmla="*/ 2954379 h 3292445"/>
                  <a:gd name="connsiteX68" fmla="*/ 1759593 w 5062605"/>
                  <a:gd name="connsiteY68" fmla="*/ 2766087 h 3292445"/>
                  <a:gd name="connsiteX69" fmla="*/ 1734916 w 5062605"/>
                  <a:gd name="connsiteY69" fmla="*/ 2761105 h 3292445"/>
                  <a:gd name="connsiteX70" fmla="*/ 1680794 w 5062605"/>
                  <a:gd name="connsiteY70" fmla="*/ 2679454 h 3292445"/>
                  <a:gd name="connsiteX71" fmla="*/ 1680794 w 5062605"/>
                  <a:gd name="connsiteY71" fmla="*/ 2324152 h 3292445"/>
                  <a:gd name="connsiteX72" fmla="*/ 1734916 w 5062605"/>
                  <a:gd name="connsiteY72" fmla="*/ 2242501 h 3292445"/>
                  <a:gd name="connsiteX73" fmla="*/ 1759593 w 5062605"/>
                  <a:gd name="connsiteY73" fmla="*/ 2237519 h 3292445"/>
                  <a:gd name="connsiteX74" fmla="*/ 1759593 w 5062605"/>
                  <a:gd name="connsiteY74" fmla="*/ 2188748 h 3292445"/>
                  <a:gd name="connsiteX75" fmla="*/ 1769409 w 5062605"/>
                  <a:gd name="connsiteY75" fmla="*/ 2178932 h 3292445"/>
                  <a:gd name="connsiteX76" fmla="*/ 1128304 w 5062605"/>
                  <a:gd name="connsiteY76" fmla="*/ 1983674 h 3292445"/>
                  <a:gd name="connsiteX77" fmla="*/ 1138120 w 5062605"/>
                  <a:gd name="connsiteY77" fmla="*/ 1993490 h 3292445"/>
                  <a:gd name="connsiteX78" fmla="*/ 1138120 w 5062605"/>
                  <a:gd name="connsiteY78" fmla="*/ 2159159 h 3292445"/>
                  <a:gd name="connsiteX79" fmla="*/ 1171295 w 5062605"/>
                  <a:gd name="connsiteY79" fmla="*/ 2165857 h 3292445"/>
                  <a:gd name="connsiteX80" fmla="*/ 1225417 w 5062605"/>
                  <a:gd name="connsiteY80" fmla="*/ 2247508 h 3292445"/>
                  <a:gd name="connsiteX81" fmla="*/ 1225417 w 5062605"/>
                  <a:gd name="connsiteY81" fmla="*/ 2826481 h 3292445"/>
                  <a:gd name="connsiteX82" fmla="*/ 1171295 w 5062605"/>
                  <a:gd name="connsiteY82" fmla="*/ 2908132 h 3292445"/>
                  <a:gd name="connsiteX83" fmla="*/ 1138120 w 5062605"/>
                  <a:gd name="connsiteY83" fmla="*/ 2914830 h 3292445"/>
                  <a:gd name="connsiteX84" fmla="*/ 1138120 w 5062605"/>
                  <a:gd name="connsiteY84" fmla="*/ 3282629 h 3292445"/>
                  <a:gd name="connsiteX85" fmla="*/ 1128304 w 5062605"/>
                  <a:gd name="connsiteY85" fmla="*/ 3292445 h 3292445"/>
                  <a:gd name="connsiteX86" fmla="*/ 1118488 w 5062605"/>
                  <a:gd name="connsiteY86" fmla="*/ 3282629 h 3292445"/>
                  <a:gd name="connsiteX87" fmla="*/ 1118488 w 5062605"/>
                  <a:gd name="connsiteY87" fmla="*/ 2911399 h 3292445"/>
                  <a:gd name="connsiteX88" fmla="*/ 1102309 w 5062605"/>
                  <a:gd name="connsiteY88" fmla="*/ 2908132 h 3292445"/>
                  <a:gd name="connsiteX89" fmla="*/ 1048187 w 5062605"/>
                  <a:gd name="connsiteY89" fmla="*/ 2826481 h 3292445"/>
                  <a:gd name="connsiteX90" fmla="*/ 1048187 w 5062605"/>
                  <a:gd name="connsiteY90" fmla="*/ 2247508 h 3292445"/>
                  <a:gd name="connsiteX91" fmla="*/ 1102309 w 5062605"/>
                  <a:gd name="connsiteY91" fmla="*/ 2165857 h 3292445"/>
                  <a:gd name="connsiteX92" fmla="*/ 1118488 w 5062605"/>
                  <a:gd name="connsiteY92" fmla="*/ 2162590 h 3292445"/>
                  <a:gd name="connsiteX93" fmla="*/ 1118488 w 5062605"/>
                  <a:gd name="connsiteY93" fmla="*/ 1993490 h 3292445"/>
                  <a:gd name="connsiteX94" fmla="*/ 1128304 w 5062605"/>
                  <a:gd name="connsiteY94" fmla="*/ 1983674 h 3292445"/>
                  <a:gd name="connsiteX95" fmla="*/ 909984 w 5062605"/>
                  <a:gd name="connsiteY95" fmla="*/ 1982807 h 3292445"/>
                  <a:gd name="connsiteX96" fmla="*/ 919800 w 5062605"/>
                  <a:gd name="connsiteY96" fmla="*/ 1992623 h 3292445"/>
                  <a:gd name="connsiteX97" fmla="*/ 919800 w 5062605"/>
                  <a:gd name="connsiteY97" fmla="*/ 2156990 h 3292445"/>
                  <a:gd name="connsiteX98" fmla="*/ 944477 w 5062605"/>
                  <a:gd name="connsiteY98" fmla="*/ 2161972 h 3292445"/>
                  <a:gd name="connsiteX99" fmla="*/ 998599 w 5062605"/>
                  <a:gd name="connsiteY99" fmla="*/ 2243623 h 3292445"/>
                  <a:gd name="connsiteX100" fmla="*/ 998599 w 5062605"/>
                  <a:gd name="connsiteY100" fmla="*/ 2507255 h 3292445"/>
                  <a:gd name="connsiteX101" fmla="*/ 944477 w 5062605"/>
                  <a:gd name="connsiteY101" fmla="*/ 2588906 h 3292445"/>
                  <a:gd name="connsiteX102" fmla="*/ 919800 w 5062605"/>
                  <a:gd name="connsiteY102" fmla="*/ 2593888 h 3292445"/>
                  <a:gd name="connsiteX103" fmla="*/ 919800 w 5062605"/>
                  <a:gd name="connsiteY103" fmla="*/ 2758254 h 3292445"/>
                  <a:gd name="connsiteX104" fmla="*/ 909984 w 5062605"/>
                  <a:gd name="connsiteY104" fmla="*/ 2768070 h 3292445"/>
                  <a:gd name="connsiteX105" fmla="*/ 900168 w 5062605"/>
                  <a:gd name="connsiteY105" fmla="*/ 2758254 h 3292445"/>
                  <a:gd name="connsiteX106" fmla="*/ 900168 w 5062605"/>
                  <a:gd name="connsiteY106" fmla="*/ 2593888 h 3292445"/>
                  <a:gd name="connsiteX107" fmla="*/ 875491 w 5062605"/>
                  <a:gd name="connsiteY107" fmla="*/ 2588906 h 3292445"/>
                  <a:gd name="connsiteX108" fmla="*/ 821369 w 5062605"/>
                  <a:gd name="connsiteY108" fmla="*/ 2507255 h 3292445"/>
                  <a:gd name="connsiteX109" fmla="*/ 821369 w 5062605"/>
                  <a:gd name="connsiteY109" fmla="*/ 2243623 h 3292445"/>
                  <a:gd name="connsiteX110" fmla="*/ 875491 w 5062605"/>
                  <a:gd name="connsiteY110" fmla="*/ 2161972 h 3292445"/>
                  <a:gd name="connsiteX111" fmla="*/ 900168 w 5062605"/>
                  <a:gd name="connsiteY111" fmla="*/ 2156990 h 3292445"/>
                  <a:gd name="connsiteX112" fmla="*/ 900168 w 5062605"/>
                  <a:gd name="connsiteY112" fmla="*/ 1992623 h 3292445"/>
                  <a:gd name="connsiteX113" fmla="*/ 909984 w 5062605"/>
                  <a:gd name="connsiteY113" fmla="*/ 1982807 h 3292445"/>
                  <a:gd name="connsiteX114" fmla="*/ 497087 w 5062605"/>
                  <a:gd name="connsiteY114" fmla="*/ 1926567 h 3292445"/>
                  <a:gd name="connsiteX115" fmla="*/ 506903 w 5062605"/>
                  <a:gd name="connsiteY115" fmla="*/ 1936383 h 3292445"/>
                  <a:gd name="connsiteX116" fmla="*/ 506903 w 5062605"/>
                  <a:gd name="connsiteY116" fmla="*/ 2362503 h 3292445"/>
                  <a:gd name="connsiteX117" fmla="*/ 531580 w 5062605"/>
                  <a:gd name="connsiteY117" fmla="*/ 2367485 h 3292445"/>
                  <a:gd name="connsiteX118" fmla="*/ 585702 w 5062605"/>
                  <a:gd name="connsiteY118" fmla="*/ 2449136 h 3292445"/>
                  <a:gd name="connsiteX119" fmla="*/ 585702 w 5062605"/>
                  <a:gd name="connsiteY119" fmla="*/ 2815710 h 3292445"/>
                  <a:gd name="connsiteX120" fmla="*/ 531580 w 5062605"/>
                  <a:gd name="connsiteY120" fmla="*/ 2897361 h 3292445"/>
                  <a:gd name="connsiteX121" fmla="*/ 506903 w 5062605"/>
                  <a:gd name="connsiteY121" fmla="*/ 2902343 h 3292445"/>
                  <a:gd name="connsiteX122" fmla="*/ 506903 w 5062605"/>
                  <a:gd name="connsiteY122" fmla="*/ 3225522 h 3292445"/>
                  <a:gd name="connsiteX123" fmla="*/ 497087 w 5062605"/>
                  <a:gd name="connsiteY123" fmla="*/ 3235338 h 3292445"/>
                  <a:gd name="connsiteX124" fmla="*/ 487271 w 5062605"/>
                  <a:gd name="connsiteY124" fmla="*/ 3225522 h 3292445"/>
                  <a:gd name="connsiteX125" fmla="*/ 487271 w 5062605"/>
                  <a:gd name="connsiteY125" fmla="*/ 2902343 h 3292445"/>
                  <a:gd name="connsiteX126" fmla="*/ 462594 w 5062605"/>
                  <a:gd name="connsiteY126" fmla="*/ 2897361 h 3292445"/>
                  <a:gd name="connsiteX127" fmla="*/ 408472 w 5062605"/>
                  <a:gd name="connsiteY127" fmla="*/ 2815710 h 3292445"/>
                  <a:gd name="connsiteX128" fmla="*/ 408472 w 5062605"/>
                  <a:gd name="connsiteY128" fmla="*/ 2449136 h 3292445"/>
                  <a:gd name="connsiteX129" fmla="*/ 462594 w 5062605"/>
                  <a:gd name="connsiteY129" fmla="*/ 2367485 h 3292445"/>
                  <a:gd name="connsiteX130" fmla="*/ 487271 w 5062605"/>
                  <a:gd name="connsiteY130" fmla="*/ 2362503 h 3292445"/>
                  <a:gd name="connsiteX131" fmla="*/ 487271 w 5062605"/>
                  <a:gd name="connsiteY131" fmla="*/ 1936383 h 3292445"/>
                  <a:gd name="connsiteX132" fmla="*/ 497087 w 5062605"/>
                  <a:gd name="connsiteY132" fmla="*/ 1926567 h 3292445"/>
                  <a:gd name="connsiteX133" fmla="*/ 2606562 w 5062605"/>
                  <a:gd name="connsiteY133" fmla="*/ 1886068 h 3292445"/>
                  <a:gd name="connsiteX134" fmla="*/ 2616378 w 5062605"/>
                  <a:gd name="connsiteY134" fmla="*/ 1895884 h 3292445"/>
                  <a:gd name="connsiteX135" fmla="*/ 2616378 w 5062605"/>
                  <a:gd name="connsiteY135" fmla="*/ 2322005 h 3292445"/>
                  <a:gd name="connsiteX136" fmla="*/ 2641055 w 5062605"/>
                  <a:gd name="connsiteY136" fmla="*/ 2326987 h 3292445"/>
                  <a:gd name="connsiteX137" fmla="*/ 2695177 w 5062605"/>
                  <a:gd name="connsiteY137" fmla="*/ 2408638 h 3292445"/>
                  <a:gd name="connsiteX138" fmla="*/ 2695177 w 5062605"/>
                  <a:gd name="connsiteY138" fmla="*/ 2491460 h 3292445"/>
                  <a:gd name="connsiteX139" fmla="*/ 2641055 w 5062605"/>
                  <a:gd name="connsiteY139" fmla="*/ 2573111 h 3292445"/>
                  <a:gd name="connsiteX140" fmla="*/ 2616378 w 5062605"/>
                  <a:gd name="connsiteY140" fmla="*/ 2578093 h 3292445"/>
                  <a:gd name="connsiteX141" fmla="*/ 2616378 w 5062605"/>
                  <a:gd name="connsiteY141" fmla="*/ 3185023 h 3292445"/>
                  <a:gd name="connsiteX142" fmla="*/ 2606562 w 5062605"/>
                  <a:gd name="connsiteY142" fmla="*/ 3194839 h 3292445"/>
                  <a:gd name="connsiteX143" fmla="*/ 2596746 w 5062605"/>
                  <a:gd name="connsiteY143" fmla="*/ 3185023 h 3292445"/>
                  <a:gd name="connsiteX144" fmla="*/ 2596746 w 5062605"/>
                  <a:gd name="connsiteY144" fmla="*/ 2578093 h 3292445"/>
                  <a:gd name="connsiteX145" fmla="*/ 2572069 w 5062605"/>
                  <a:gd name="connsiteY145" fmla="*/ 2573111 h 3292445"/>
                  <a:gd name="connsiteX146" fmla="*/ 2517947 w 5062605"/>
                  <a:gd name="connsiteY146" fmla="*/ 2491460 h 3292445"/>
                  <a:gd name="connsiteX147" fmla="*/ 2517947 w 5062605"/>
                  <a:gd name="connsiteY147" fmla="*/ 2408638 h 3292445"/>
                  <a:gd name="connsiteX148" fmla="*/ 2572069 w 5062605"/>
                  <a:gd name="connsiteY148" fmla="*/ 2326987 h 3292445"/>
                  <a:gd name="connsiteX149" fmla="*/ 2596746 w 5062605"/>
                  <a:gd name="connsiteY149" fmla="*/ 2322005 h 3292445"/>
                  <a:gd name="connsiteX150" fmla="*/ 2596746 w 5062605"/>
                  <a:gd name="connsiteY150" fmla="*/ 1895884 h 3292445"/>
                  <a:gd name="connsiteX151" fmla="*/ 2606562 w 5062605"/>
                  <a:gd name="connsiteY151" fmla="*/ 1886068 h 3292445"/>
                  <a:gd name="connsiteX152" fmla="*/ 2840476 w 5062605"/>
                  <a:gd name="connsiteY152" fmla="*/ 1806142 h 3292445"/>
                  <a:gd name="connsiteX153" fmla="*/ 2850292 w 5062605"/>
                  <a:gd name="connsiteY153" fmla="*/ 1815958 h 3292445"/>
                  <a:gd name="connsiteX154" fmla="*/ 2850292 w 5062605"/>
                  <a:gd name="connsiteY154" fmla="*/ 1980325 h 3292445"/>
                  <a:gd name="connsiteX155" fmla="*/ 2874969 w 5062605"/>
                  <a:gd name="connsiteY155" fmla="*/ 1985307 h 3292445"/>
                  <a:gd name="connsiteX156" fmla="*/ 2929091 w 5062605"/>
                  <a:gd name="connsiteY156" fmla="*/ 2066958 h 3292445"/>
                  <a:gd name="connsiteX157" fmla="*/ 2929091 w 5062605"/>
                  <a:gd name="connsiteY157" fmla="*/ 2173279 h 3292445"/>
                  <a:gd name="connsiteX158" fmla="*/ 2874969 w 5062605"/>
                  <a:gd name="connsiteY158" fmla="*/ 2254930 h 3292445"/>
                  <a:gd name="connsiteX159" fmla="*/ 2850292 w 5062605"/>
                  <a:gd name="connsiteY159" fmla="*/ 2259912 h 3292445"/>
                  <a:gd name="connsiteX160" fmla="*/ 2850292 w 5062605"/>
                  <a:gd name="connsiteY160" fmla="*/ 2581589 h 3292445"/>
                  <a:gd name="connsiteX161" fmla="*/ 2840476 w 5062605"/>
                  <a:gd name="connsiteY161" fmla="*/ 2591405 h 3292445"/>
                  <a:gd name="connsiteX162" fmla="*/ 2830660 w 5062605"/>
                  <a:gd name="connsiteY162" fmla="*/ 2581589 h 3292445"/>
                  <a:gd name="connsiteX163" fmla="*/ 2830660 w 5062605"/>
                  <a:gd name="connsiteY163" fmla="*/ 2259912 h 3292445"/>
                  <a:gd name="connsiteX164" fmla="*/ 2805983 w 5062605"/>
                  <a:gd name="connsiteY164" fmla="*/ 2254930 h 3292445"/>
                  <a:gd name="connsiteX165" fmla="*/ 2751861 w 5062605"/>
                  <a:gd name="connsiteY165" fmla="*/ 2173279 h 3292445"/>
                  <a:gd name="connsiteX166" fmla="*/ 2751861 w 5062605"/>
                  <a:gd name="connsiteY166" fmla="*/ 2066958 h 3292445"/>
                  <a:gd name="connsiteX167" fmla="*/ 2805983 w 5062605"/>
                  <a:gd name="connsiteY167" fmla="*/ 1985307 h 3292445"/>
                  <a:gd name="connsiteX168" fmla="*/ 2830660 w 5062605"/>
                  <a:gd name="connsiteY168" fmla="*/ 1980325 h 3292445"/>
                  <a:gd name="connsiteX169" fmla="*/ 2830660 w 5062605"/>
                  <a:gd name="connsiteY169" fmla="*/ 1815958 h 3292445"/>
                  <a:gd name="connsiteX170" fmla="*/ 2840476 w 5062605"/>
                  <a:gd name="connsiteY170" fmla="*/ 1806142 h 3292445"/>
                  <a:gd name="connsiteX171" fmla="*/ 1992724 w 5062605"/>
                  <a:gd name="connsiteY171" fmla="*/ 1794812 h 3292445"/>
                  <a:gd name="connsiteX172" fmla="*/ 2002540 w 5062605"/>
                  <a:gd name="connsiteY172" fmla="*/ 1804628 h 3292445"/>
                  <a:gd name="connsiteX173" fmla="*/ 2002540 w 5062605"/>
                  <a:gd name="connsiteY173" fmla="*/ 1853399 h 3292445"/>
                  <a:gd name="connsiteX174" fmla="*/ 2027217 w 5062605"/>
                  <a:gd name="connsiteY174" fmla="*/ 1858381 h 3292445"/>
                  <a:gd name="connsiteX175" fmla="*/ 2081339 w 5062605"/>
                  <a:gd name="connsiteY175" fmla="*/ 1940032 h 3292445"/>
                  <a:gd name="connsiteX176" fmla="*/ 2081339 w 5062605"/>
                  <a:gd name="connsiteY176" fmla="*/ 2324137 h 3292445"/>
                  <a:gd name="connsiteX177" fmla="*/ 2027217 w 5062605"/>
                  <a:gd name="connsiteY177" fmla="*/ 2405788 h 3292445"/>
                  <a:gd name="connsiteX178" fmla="*/ 2002540 w 5062605"/>
                  <a:gd name="connsiteY178" fmla="*/ 2410770 h 3292445"/>
                  <a:gd name="connsiteX179" fmla="*/ 2002540 w 5062605"/>
                  <a:gd name="connsiteY179" fmla="*/ 2570259 h 3292445"/>
                  <a:gd name="connsiteX180" fmla="*/ 1992724 w 5062605"/>
                  <a:gd name="connsiteY180" fmla="*/ 2580075 h 3292445"/>
                  <a:gd name="connsiteX181" fmla="*/ 1982908 w 5062605"/>
                  <a:gd name="connsiteY181" fmla="*/ 2570259 h 3292445"/>
                  <a:gd name="connsiteX182" fmla="*/ 1982908 w 5062605"/>
                  <a:gd name="connsiteY182" fmla="*/ 2410770 h 3292445"/>
                  <a:gd name="connsiteX183" fmla="*/ 1958231 w 5062605"/>
                  <a:gd name="connsiteY183" fmla="*/ 2405788 h 3292445"/>
                  <a:gd name="connsiteX184" fmla="*/ 1904109 w 5062605"/>
                  <a:gd name="connsiteY184" fmla="*/ 2324137 h 3292445"/>
                  <a:gd name="connsiteX185" fmla="*/ 1904109 w 5062605"/>
                  <a:gd name="connsiteY185" fmla="*/ 1940032 h 3292445"/>
                  <a:gd name="connsiteX186" fmla="*/ 1958231 w 5062605"/>
                  <a:gd name="connsiteY186" fmla="*/ 1858381 h 3292445"/>
                  <a:gd name="connsiteX187" fmla="*/ 1982908 w 5062605"/>
                  <a:gd name="connsiteY187" fmla="*/ 1853399 h 3292445"/>
                  <a:gd name="connsiteX188" fmla="*/ 1982908 w 5062605"/>
                  <a:gd name="connsiteY188" fmla="*/ 1804628 h 3292445"/>
                  <a:gd name="connsiteX189" fmla="*/ 1992724 w 5062605"/>
                  <a:gd name="connsiteY189" fmla="*/ 1794812 h 3292445"/>
                  <a:gd name="connsiteX190" fmla="*/ 2403979 w 5062605"/>
                  <a:gd name="connsiteY190" fmla="*/ 1390802 h 3292445"/>
                  <a:gd name="connsiteX191" fmla="*/ 2413795 w 5062605"/>
                  <a:gd name="connsiteY191" fmla="*/ 1400618 h 3292445"/>
                  <a:gd name="connsiteX192" fmla="*/ 2413795 w 5062605"/>
                  <a:gd name="connsiteY192" fmla="*/ 1851600 h 3292445"/>
                  <a:gd name="connsiteX193" fmla="*/ 2438472 w 5062605"/>
                  <a:gd name="connsiteY193" fmla="*/ 1856582 h 3292445"/>
                  <a:gd name="connsiteX194" fmla="*/ 2492594 w 5062605"/>
                  <a:gd name="connsiteY194" fmla="*/ 1938233 h 3292445"/>
                  <a:gd name="connsiteX195" fmla="*/ 2492594 w 5062605"/>
                  <a:gd name="connsiteY195" fmla="*/ 2495078 h 3292445"/>
                  <a:gd name="connsiteX196" fmla="*/ 2438472 w 5062605"/>
                  <a:gd name="connsiteY196" fmla="*/ 2576729 h 3292445"/>
                  <a:gd name="connsiteX197" fmla="*/ 2413795 w 5062605"/>
                  <a:gd name="connsiteY197" fmla="*/ 2581711 h 3292445"/>
                  <a:gd name="connsiteX198" fmla="*/ 2413795 w 5062605"/>
                  <a:gd name="connsiteY198" fmla="*/ 2764739 h 3292445"/>
                  <a:gd name="connsiteX199" fmla="*/ 2403979 w 5062605"/>
                  <a:gd name="connsiteY199" fmla="*/ 2774555 h 3292445"/>
                  <a:gd name="connsiteX200" fmla="*/ 2394163 w 5062605"/>
                  <a:gd name="connsiteY200" fmla="*/ 2764739 h 3292445"/>
                  <a:gd name="connsiteX201" fmla="*/ 2394163 w 5062605"/>
                  <a:gd name="connsiteY201" fmla="*/ 2581711 h 3292445"/>
                  <a:gd name="connsiteX202" fmla="*/ 2369486 w 5062605"/>
                  <a:gd name="connsiteY202" fmla="*/ 2576729 h 3292445"/>
                  <a:gd name="connsiteX203" fmla="*/ 2315364 w 5062605"/>
                  <a:gd name="connsiteY203" fmla="*/ 2495078 h 3292445"/>
                  <a:gd name="connsiteX204" fmla="*/ 2315364 w 5062605"/>
                  <a:gd name="connsiteY204" fmla="*/ 1938233 h 3292445"/>
                  <a:gd name="connsiteX205" fmla="*/ 2369486 w 5062605"/>
                  <a:gd name="connsiteY205" fmla="*/ 1856582 h 3292445"/>
                  <a:gd name="connsiteX206" fmla="*/ 2394163 w 5062605"/>
                  <a:gd name="connsiteY206" fmla="*/ 1851600 h 3292445"/>
                  <a:gd name="connsiteX207" fmla="*/ 2394163 w 5062605"/>
                  <a:gd name="connsiteY207" fmla="*/ 1400618 h 3292445"/>
                  <a:gd name="connsiteX208" fmla="*/ 2403979 w 5062605"/>
                  <a:gd name="connsiteY208" fmla="*/ 1390802 h 3292445"/>
                  <a:gd name="connsiteX209" fmla="*/ 3254626 w 5062605"/>
                  <a:gd name="connsiteY209" fmla="*/ 660517 h 3292445"/>
                  <a:gd name="connsiteX210" fmla="*/ 3264442 w 5062605"/>
                  <a:gd name="connsiteY210" fmla="*/ 670333 h 3292445"/>
                  <a:gd name="connsiteX211" fmla="*/ 3264442 w 5062605"/>
                  <a:gd name="connsiteY211" fmla="*/ 834700 h 3292445"/>
                  <a:gd name="connsiteX212" fmla="*/ 3289119 w 5062605"/>
                  <a:gd name="connsiteY212" fmla="*/ 839682 h 3292445"/>
                  <a:gd name="connsiteX213" fmla="*/ 3343241 w 5062605"/>
                  <a:gd name="connsiteY213" fmla="*/ 921333 h 3292445"/>
                  <a:gd name="connsiteX214" fmla="*/ 3343241 w 5062605"/>
                  <a:gd name="connsiteY214" fmla="*/ 1022759 h 3292445"/>
                  <a:gd name="connsiteX215" fmla="*/ 3289119 w 5062605"/>
                  <a:gd name="connsiteY215" fmla="*/ 1104410 h 3292445"/>
                  <a:gd name="connsiteX216" fmla="*/ 3264442 w 5062605"/>
                  <a:gd name="connsiteY216" fmla="*/ 1109392 h 3292445"/>
                  <a:gd name="connsiteX217" fmla="*/ 3264442 w 5062605"/>
                  <a:gd name="connsiteY217" fmla="*/ 1435964 h 3292445"/>
                  <a:gd name="connsiteX218" fmla="*/ 3254626 w 5062605"/>
                  <a:gd name="connsiteY218" fmla="*/ 1445780 h 3292445"/>
                  <a:gd name="connsiteX219" fmla="*/ 3244810 w 5062605"/>
                  <a:gd name="connsiteY219" fmla="*/ 1435964 h 3292445"/>
                  <a:gd name="connsiteX220" fmla="*/ 3244810 w 5062605"/>
                  <a:gd name="connsiteY220" fmla="*/ 1109392 h 3292445"/>
                  <a:gd name="connsiteX221" fmla="*/ 3220133 w 5062605"/>
                  <a:gd name="connsiteY221" fmla="*/ 1104410 h 3292445"/>
                  <a:gd name="connsiteX222" fmla="*/ 3166011 w 5062605"/>
                  <a:gd name="connsiteY222" fmla="*/ 1022759 h 3292445"/>
                  <a:gd name="connsiteX223" fmla="*/ 3166011 w 5062605"/>
                  <a:gd name="connsiteY223" fmla="*/ 921333 h 3292445"/>
                  <a:gd name="connsiteX224" fmla="*/ 3220133 w 5062605"/>
                  <a:gd name="connsiteY224" fmla="*/ 839682 h 3292445"/>
                  <a:gd name="connsiteX225" fmla="*/ 3244810 w 5062605"/>
                  <a:gd name="connsiteY225" fmla="*/ 834700 h 3292445"/>
                  <a:gd name="connsiteX226" fmla="*/ 3244810 w 5062605"/>
                  <a:gd name="connsiteY226" fmla="*/ 670333 h 3292445"/>
                  <a:gd name="connsiteX227" fmla="*/ 3254626 w 5062605"/>
                  <a:gd name="connsiteY227" fmla="*/ 660517 h 3292445"/>
                  <a:gd name="connsiteX228" fmla="*/ 3458276 w 5062605"/>
                  <a:gd name="connsiteY228" fmla="*/ 571537 h 3292445"/>
                  <a:gd name="connsiteX229" fmla="*/ 3468092 w 5062605"/>
                  <a:gd name="connsiteY229" fmla="*/ 581353 h 3292445"/>
                  <a:gd name="connsiteX230" fmla="*/ 3468092 w 5062605"/>
                  <a:gd name="connsiteY230" fmla="*/ 1007473 h 3292445"/>
                  <a:gd name="connsiteX231" fmla="*/ 3492769 w 5062605"/>
                  <a:gd name="connsiteY231" fmla="*/ 1012455 h 3292445"/>
                  <a:gd name="connsiteX232" fmla="*/ 3546891 w 5062605"/>
                  <a:gd name="connsiteY232" fmla="*/ 1094106 h 3292445"/>
                  <a:gd name="connsiteX233" fmla="*/ 3546891 w 5062605"/>
                  <a:gd name="connsiteY233" fmla="*/ 1357738 h 3292445"/>
                  <a:gd name="connsiteX234" fmla="*/ 3492769 w 5062605"/>
                  <a:gd name="connsiteY234" fmla="*/ 1439389 h 3292445"/>
                  <a:gd name="connsiteX235" fmla="*/ 3468092 w 5062605"/>
                  <a:gd name="connsiteY235" fmla="*/ 1444371 h 3292445"/>
                  <a:gd name="connsiteX236" fmla="*/ 3468092 w 5062605"/>
                  <a:gd name="connsiteY236" fmla="*/ 1870492 h 3292445"/>
                  <a:gd name="connsiteX237" fmla="*/ 3458276 w 5062605"/>
                  <a:gd name="connsiteY237" fmla="*/ 1880308 h 3292445"/>
                  <a:gd name="connsiteX238" fmla="*/ 3448460 w 5062605"/>
                  <a:gd name="connsiteY238" fmla="*/ 1870492 h 3292445"/>
                  <a:gd name="connsiteX239" fmla="*/ 3448460 w 5062605"/>
                  <a:gd name="connsiteY239" fmla="*/ 1444371 h 3292445"/>
                  <a:gd name="connsiteX240" fmla="*/ 3423783 w 5062605"/>
                  <a:gd name="connsiteY240" fmla="*/ 1439389 h 3292445"/>
                  <a:gd name="connsiteX241" fmla="*/ 3369661 w 5062605"/>
                  <a:gd name="connsiteY241" fmla="*/ 1357738 h 3292445"/>
                  <a:gd name="connsiteX242" fmla="*/ 3369661 w 5062605"/>
                  <a:gd name="connsiteY242" fmla="*/ 1094106 h 3292445"/>
                  <a:gd name="connsiteX243" fmla="*/ 3423783 w 5062605"/>
                  <a:gd name="connsiteY243" fmla="*/ 1012455 h 3292445"/>
                  <a:gd name="connsiteX244" fmla="*/ 3448460 w 5062605"/>
                  <a:gd name="connsiteY244" fmla="*/ 1007473 h 3292445"/>
                  <a:gd name="connsiteX245" fmla="*/ 3448460 w 5062605"/>
                  <a:gd name="connsiteY245" fmla="*/ 581353 h 3292445"/>
                  <a:gd name="connsiteX246" fmla="*/ 3458276 w 5062605"/>
                  <a:gd name="connsiteY246" fmla="*/ 571537 h 3292445"/>
                  <a:gd name="connsiteX247" fmla="*/ 4109645 w 5062605"/>
                  <a:gd name="connsiteY247" fmla="*/ 336530 h 3292445"/>
                  <a:gd name="connsiteX248" fmla="*/ 4119461 w 5062605"/>
                  <a:gd name="connsiteY248" fmla="*/ 346346 h 3292445"/>
                  <a:gd name="connsiteX249" fmla="*/ 4119461 w 5062605"/>
                  <a:gd name="connsiteY249" fmla="*/ 395117 h 3292445"/>
                  <a:gd name="connsiteX250" fmla="*/ 4144138 w 5062605"/>
                  <a:gd name="connsiteY250" fmla="*/ 400099 h 3292445"/>
                  <a:gd name="connsiteX251" fmla="*/ 4198260 w 5062605"/>
                  <a:gd name="connsiteY251" fmla="*/ 481750 h 3292445"/>
                  <a:gd name="connsiteX252" fmla="*/ 4198260 w 5062605"/>
                  <a:gd name="connsiteY252" fmla="*/ 745382 h 3292445"/>
                  <a:gd name="connsiteX253" fmla="*/ 4144138 w 5062605"/>
                  <a:gd name="connsiteY253" fmla="*/ 827033 h 3292445"/>
                  <a:gd name="connsiteX254" fmla="*/ 4119461 w 5062605"/>
                  <a:gd name="connsiteY254" fmla="*/ 832015 h 3292445"/>
                  <a:gd name="connsiteX255" fmla="*/ 4119461 w 5062605"/>
                  <a:gd name="connsiteY255" fmla="*/ 1111977 h 3292445"/>
                  <a:gd name="connsiteX256" fmla="*/ 4109645 w 5062605"/>
                  <a:gd name="connsiteY256" fmla="*/ 1121793 h 3292445"/>
                  <a:gd name="connsiteX257" fmla="*/ 4099829 w 5062605"/>
                  <a:gd name="connsiteY257" fmla="*/ 1111977 h 3292445"/>
                  <a:gd name="connsiteX258" fmla="*/ 4099829 w 5062605"/>
                  <a:gd name="connsiteY258" fmla="*/ 832015 h 3292445"/>
                  <a:gd name="connsiteX259" fmla="*/ 4075152 w 5062605"/>
                  <a:gd name="connsiteY259" fmla="*/ 827033 h 3292445"/>
                  <a:gd name="connsiteX260" fmla="*/ 4021030 w 5062605"/>
                  <a:gd name="connsiteY260" fmla="*/ 745382 h 3292445"/>
                  <a:gd name="connsiteX261" fmla="*/ 4021030 w 5062605"/>
                  <a:gd name="connsiteY261" fmla="*/ 481750 h 3292445"/>
                  <a:gd name="connsiteX262" fmla="*/ 4075152 w 5062605"/>
                  <a:gd name="connsiteY262" fmla="*/ 400099 h 3292445"/>
                  <a:gd name="connsiteX263" fmla="*/ 4099829 w 5062605"/>
                  <a:gd name="connsiteY263" fmla="*/ 395117 h 3292445"/>
                  <a:gd name="connsiteX264" fmla="*/ 4099829 w 5062605"/>
                  <a:gd name="connsiteY264" fmla="*/ 346346 h 3292445"/>
                  <a:gd name="connsiteX265" fmla="*/ 4109645 w 5062605"/>
                  <a:gd name="connsiteY265" fmla="*/ 336530 h 3292445"/>
                  <a:gd name="connsiteX266" fmla="*/ 4332492 w 5062605"/>
                  <a:gd name="connsiteY266" fmla="*/ 75971 h 3292445"/>
                  <a:gd name="connsiteX267" fmla="*/ 4342308 w 5062605"/>
                  <a:gd name="connsiteY267" fmla="*/ 85787 h 3292445"/>
                  <a:gd name="connsiteX268" fmla="*/ 4342308 w 5062605"/>
                  <a:gd name="connsiteY268" fmla="*/ 536770 h 3292445"/>
                  <a:gd name="connsiteX269" fmla="*/ 4366985 w 5062605"/>
                  <a:gd name="connsiteY269" fmla="*/ 541752 h 3292445"/>
                  <a:gd name="connsiteX270" fmla="*/ 4421107 w 5062605"/>
                  <a:gd name="connsiteY270" fmla="*/ 623403 h 3292445"/>
                  <a:gd name="connsiteX271" fmla="*/ 4421107 w 5062605"/>
                  <a:gd name="connsiteY271" fmla="*/ 881423 h 3292445"/>
                  <a:gd name="connsiteX272" fmla="*/ 4366985 w 5062605"/>
                  <a:gd name="connsiteY272" fmla="*/ 963074 h 3292445"/>
                  <a:gd name="connsiteX273" fmla="*/ 4342308 w 5062605"/>
                  <a:gd name="connsiteY273" fmla="*/ 968056 h 3292445"/>
                  <a:gd name="connsiteX274" fmla="*/ 4342308 w 5062605"/>
                  <a:gd name="connsiteY274" fmla="*/ 1449908 h 3292445"/>
                  <a:gd name="connsiteX275" fmla="*/ 4332492 w 5062605"/>
                  <a:gd name="connsiteY275" fmla="*/ 1459724 h 3292445"/>
                  <a:gd name="connsiteX276" fmla="*/ 4322676 w 5062605"/>
                  <a:gd name="connsiteY276" fmla="*/ 1449908 h 3292445"/>
                  <a:gd name="connsiteX277" fmla="*/ 4322676 w 5062605"/>
                  <a:gd name="connsiteY277" fmla="*/ 968056 h 3292445"/>
                  <a:gd name="connsiteX278" fmla="*/ 4297999 w 5062605"/>
                  <a:gd name="connsiteY278" fmla="*/ 963074 h 3292445"/>
                  <a:gd name="connsiteX279" fmla="*/ 4243877 w 5062605"/>
                  <a:gd name="connsiteY279" fmla="*/ 881423 h 3292445"/>
                  <a:gd name="connsiteX280" fmla="*/ 4243877 w 5062605"/>
                  <a:gd name="connsiteY280" fmla="*/ 623403 h 3292445"/>
                  <a:gd name="connsiteX281" fmla="*/ 4297999 w 5062605"/>
                  <a:gd name="connsiteY281" fmla="*/ 541752 h 3292445"/>
                  <a:gd name="connsiteX282" fmla="*/ 4322676 w 5062605"/>
                  <a:gd name="connsiteY282" fmla="*/ 536770 h 3292445"/>
                  <a:gd name="connsiteX283" fmla="*/ 4322676 w 5062605"/>
                  <a:gd name="connsiteY283" fmla="*/ 85787 h 3292445"/>
                  <a:gd name="connsiteX284" fmla="*/ 4332492 w 5062605"/>
                  <a:gd name="connsiteY284" fmla="*/ 75971 h 3292445"/>
                  <a:gd name="connsiteX285" fmla="*/ 4747323 w 5062605"/>
                  <a:gd name="connsiteY285" fmla="*/ 75282 h 3292445"/>
                  <a:gd name="connsiteX286" fmla="*/ 4757139 w 5062605"/>
                  <a:gd name="connsiteY286" fmla="*/ 85098 h 3292445"/>
                  <a:gd name="connsiteX287" fmla="*/ 4757139 w 5062605"/>
                  <a:gd name="connsiteY287" fmla="*/ 133870 h 3292445"/>
                  <a:gd name="connsiteX288" fmla="*/ 4781816 w 5062605"/>
                  <a:gd name="connsiteY288" fmla="*/ 138852 h 3292445"/>
                  <a:gd name="connsiteX289" fmla="*/ 4835938 w 5062605"/>
                  <a:gd name="connsiteY289" fmla="*/ 220503 h 3292445"/>
                  <a:gd name="connsiteX290" fmla="*/ 4835938 w 5062605"/>
                  <a:gd name="connsiteY290" fmla="*/ 634233 h 3292445"/>
                  <a:gd name="connsiteX291" fmla="*/ 4781816 w 5062605"/>
                  <a:gd name="connsiteY291" fmla="*/ 715884 h 3292445"/>
                  <a:gd name="connsiteX292" fmla="*/ 4757139 w 5062605"/>
                  <a:gd name="connsiteY292" fmla="*/ 720866 h 3292445"/>
                  <a:gd name="connsiteX293" fmla="*/ 4757139 w 5062605"/>
                  <a:gd name="connsiteY293" fmla="*/ 850729 h 3292445"/>
                  <a:gd name="connsiteX294" fmla="*/ 4747323 w 5062605"/>
                  <a:gd name="connsiteY294" fmla="*/ 860545 h 3292445"/>
                  <a:gd name="connsiteX295" fmla="*/ 4737507 w 5062605"/>
                  <a:gd name="connsiteY295" fmla="*/ 850729 h 3292445"/>
                  <a:gd name="connsiteX296" fmla="*/ 4737507 w 5062605"/>
                  <a:gd name="connsiteY296" fmla="*/ 720866 h 3292445"/>
                  <a:gd name="connsiteX297" fmla="*/ 4712830 w 5062605"/>
                  <a:gd name="connsiteY297" fmla="*/ 715884 h 3292445"/>
                  <a:gd name="connsiteX298" fmla="*/ 4658708 w 5062605"/>
                  <a:gd name="connsiteY298" fmla="*/ 634233 h 3292445"/>
                  <a:gd name="connsiteX299" fmla="*/ 4658708 w 5062605"/>
                  <a:gd name="connsiteY299" fmla="*/ 220503 h 3292445"/>
                  <a:gd name="connsiteX300" fmla="*/ 4712830 w 5062605"/>
                  <a:gd name="connsiteY300" fmla="*/ 138852 h 3292445"/>
                  <a:gd name="connsiteX301" fmla="*/ 4737507 w 5062605"/>
                  <a:gd name="connsiteY301" fmla="*/ 133870 h 3292445"/>
                  <a:gd name="connsiteX302" fmla="*/ 4737507 w 5062605"/>
                  <a:gd name="connsiteY302" fmla="*/ 85098 h 3292445"/>
                  <a:gd name="connsiteX303" fmla="*/ 4747323 w 5062605"/>
                  <a:gd name="connsiteY303" fmla="*/ 75282 h 3292445"/>
                  <a:gd name="connsiteX304" fmla="*/ 3905560 w 5062605"/>
                  <a:gd name="connsiteY304" fmla="*/ 53233 h 3292445"/>
                  <a:gd name="connsiteX305" fmla="*/ 3915376 w 5062605"/>
                  <a:gd name="connsiteY305" fmla="*/ 63049 h 3292445"/>
                  <a:gd name="connsiteX306" fmla="*/ 3915376 w 5062605"/>
                  <a:gd name="connsiteY306" fmla="*/ 489169 h 3292445"/>
                  <a:gd name="connsiteX307" fmla="*/ 3940053 w 5062605"/>
                  <a:gd name="connsiteY307" fmla="*/ 494151 h 3292445"/>
                  <a:gd name="connsiteX308" fmla="*/ 3994175 w 5062605"/>
                  <a:gd name="connsiteY308" fmla="*/ 575802 h 3292445"/>
                  <a:gd name="connsiteX309" fmla="*/ 3994175 w 5062605"/>
                  <a:gd name="connsiteY309" fmla="*/ 839434 h 3292445"/>
                  <a:gd name="connsiteX310" fmla="*/ 3940053 w 5062605"/>
                  <a:gd name="connsiteY310" fmla="*/ 921085 h 3292445"/>
                  <a:gd name="connsiteX311" fmla="*/ 3915376 w 5062605"/>
                  <a:gd name="connsiteY311" fmla="*/ 926067 h 3292445"/>
                  <a:gd name="connsiteX312" fmla="*/ 3915376 w 5062605"/>
                  <a:gd name="connsiteY312" fmla="*/ 1352188 h 3292445"/>
                  <a:gd name="connsiteX313" fmla="*/ 3905560 w 5062605"/>
                  <a:gd name="connsiteY313" fmla="*/ 1362004 h 3292445"/>
                  <a:gd name="connsiteX314" fmla="*/ 3895744 w 5062605"/>
                  <a:gd name="connsiteY314" fmla="*/ 1352188 h 3292445"/>
                  <a:gd name="connsiteX315" fmla="*/ 3895744 w 5062605"/>
                  <a:gd name="connsiteY315" fmla="*/ 926067 h 3292445"/>
                  <a:gd name="connsiteX316" fmla="*/ 3871067 w 5062605"/>
                  <a:gd name="connsiteY316" fmla="*/ 921085 h 3292445"/>
                  <a:gd name="connsiteX317" fmla="*/ 3816945 w 5062605"/>
                  <a:gd name="connsiteY317" fmla="*/ 839434 h 3292445"/>
                  <a:gd name="connsiteX318" fmla="*/ 3816945 w 5062605"/>
                  <a:gd name="connsiteY318" fmla="*/ 575802 h 3292445"/>
                  <a:gd name="connsiteX319" fmla="*/ 3871067 w 5062605"/>
                  <a:gd name="connsiteY319" fmla="*/ 494151 h 3292445"/>
                  <a:gd name="connsiteX320" fmla="*/ 3895744 w 5062605"/>
                  <a:gd name="connsiteY320" fmla="*/ 489169 h 3292445"/>
                  <a:gd name="connsiteX321" fmla="*/ 3895744 w 5062605"/>
                  <a:gd name="connsiteY321" fmla="*/ 63049 h 3292445"/>
                  <a:gd name="connsiteX322" fmla="*/ 3905560 w 5062605"/>
                  <a:gd name="connsiteY322" fmla="*/ 53233 h 3292445"/>
                  <a:gd name="connsiteX323" fmla="*/ 4973990 w 5062605"/>
                  <a:gd name="connsiteY323" fmla="*/ 0 h 3292445"/>
                  <a:gd name="connsiteX324" fmla="*/ 4983806 w 5062605"/>
                  <a:gd name="connsiteY324" fmla="*/ 9816 h 3292445"/>
                  <a:gd name="connsiteX325" fmla="*/ 4983806 w 5062605"/>
                  <a:gd name="connsiteY325" fmla="*/ 58588 h 3292445"/>
                  <a:gd name="connsiteX326" fmla="*/ 5008483 w 5062605"/>
                  <a:gd name="connsiteY326" fmla="*/ 63570 h 3292445"/>
                  <a:gd name="connsiteX327" fmla="*/ 5062605 w 5062605"/>
                  <a:gd name="connsiteY327" fmla="*/ 145221 h 3292445"/>
                  <a:gd name="connsiteX328" fmla="*/ 5062605 w 5062605"/>
                  <a:gd name="connsiteY328" fmla="*/ 408854 h 3292445"/>
                  <a:gd name="connsiteX329" fmla="*/ 5008483 w 5062605"/>
                  <a:gd name="connsiteY329" fmla="*/ 490505 h 3292445"/>
                  <a:gd name="connsiteX330" fmla="*/ 4983806 w 5062605"/>
                  <a:gd name="connsiteY330" fmla="*/ 495487 h 3292445"/>
                  <a:gd name="connsiteX331" fmla="*/ 4983806 w 5062605"/>
                  <a:gd name="connsiteY331" fmla="*/ 775447 h 3292445"/>
                  <a:gd name="connsiteX332" fmla="*/ 4973990 w 5062605"/>
                  <a:gd name="connsiteY332" fmla="*/ 785263 h 3292445"/>
                  <a:gd name="connsiteX333" fmla="*/ 4964174 w 5062605"/>
                  <a:gd name="connsiteY333" fmla="*/ 775447 h 3292445"/>
                  <a:gd name="connsiteX334" fmla="*/ 4964174 w 5062605"/>
                  <a:gd name="connsiteY334" fmla="*/ 495487 h 3292445"/>
                  <a:gd name="connsiteX335" fmla="*/ 4939497 w 5062605"/>
                  <a:gd name="connsiteY335" fmla="*/ 490505 h 3292445"/>
                  <a:gd name="connsiteX336" fmla="*/ 4885375 w 5062605"/>
                  <a:gd name="connsiteY336" fmla="*/ 408854 h 3292445"/>
                  <a:gd name="connsiteX337" fmla="*/ 4885375 w 5062605"/>
                  <a:gd name="connsiteY337" fmla="*/ 145221 h 3292445"/>
                  <a:gd name="connsiteX338" fmla="*/ 4939497 w 5062605"/>
                  <a:gd name="connsiteY338" fmla="*/ 63570 h 3292445"/>
                  <a:gd name="connsiteX339" fmla="*/ 4964174 w 5062605"/>
                  <a:gd name="connsiteY339" fmla="*/ 58588 h 3292445"/>
                  <a:gd name="connsiteX340" fmla="*/ 4964174 w 5062605"/>
                  <a:gd name="connsiteY340" fmla="*/ 9816 h 3292445"/>
                  <a:gd name="connsiteX341" fmla="*/ 4973990 w 5062605"/>
                  <a:gd name="connsiteY341" fmla="*/ 0 h 3292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</a:cxnLst>
                <a:rect l="l" t="t" r="r" b="b"/>
                <a:pathLst>
                  <a:path w="5062605" h="3292445">
                    <a:moveTo>
                      <a:pt x="88615" y="2479156"/>
                    </a:moveTo>
                    <a:cubicBezTo>
                      <a:pt x="94036" y="2479156"/>
                      <a:pt x="98431" y="2483551"/>
                      <a:pt x="98431" y="2488972"/>
                    </a:cubicBezTo>
                    <a:lnTo>
                      <a:pt x="98431" y="2537743"/>
                    </a:lnTo>
                    <a:lnTo>
                      <a:pt x="123108" y="2542725"/>
                    </a:lnTo>
                    <a:cubicBezTo>
                      <a:pt x="154913" y="2556177"/>
                      <a:pt x="177230" y="2587670"/>
                      <a:pt x="177230" y="2624376"/>
                    </a:cubicBezTo>
                    <a:lnTo>
                      <a:pt x="177230" y="2888009"/>
                    </a:lnTo>
                    <a:cubicBezTo>
                      <a:pt x="177230" y="2924715"/>
                      <a:pt x="154913" y="2956208"/>
                      <a:pt x="123108" y="2969660"/>
                    </a:cubicBezTo>
                    <a:lnTo>
                      <a:pt x="98431" y="2974643"/>
                    </a:lnTo>
                    <a:lnTo>
                      <a:pt x="98431" y="3254603"/>
                    </a:lnTo>
                    <a:cubicBezTo>
                      <a:pt x="98431" y="3260024"/>
                      <a:pt x="94036" y="3264419"/>
                      <a:pt x="88615" y="3264419"/>
                    </a:cubicBezTo>
                    <a:cubicBezTo>
                      <a:pt x="83194" y="3264419"/>
                      <a:pt x="78799" y="3260024"/>
                      <a:pt x="78799" y="3254603"/>
                    </a:cubicBezTo>
                    <a:lnTo>
                      <a:pt x="78799" y="2974643"/>
                    </a:lnTo>
                    <a:lnTo>
                      <a:pt x="54122" y="2969660"/>
                    </a:lnTo>
                    <a:cubicBezTo>
                      <a:pt x="22316" y="2956208"/>
                      <a:pt x="0" y="2924715"/>
                      <a:pt x="0" y="2888009"/>
                    </a:cubicBezTo>
                    <a:lnTo>
                      <a:pt x="0" y="2624376"/>
                    </a:lnTo>
                    <a:cubicBezTo>
                      <a:pt x="0" y="2587670"/>
                      <a:pt x="22316" y="2556177"/>
                      <a:pt x="54122" y="2542725"/>
                    </a:cubicBezTo>
                    <a:lnTo>
                      <a:pt x="78799" y="2537743"/>
                    </a:lnTo>
                    <a:lnTo>
                      <a:pt x="78799" y="2488972"/>
                    </a:lnTo>
                    <a:cubicBezTo>
                      <a:pt x="78799" y="2483551"/>
                      <a:pt x="83194" y="2479156"/>
                      <a:pt x="88615" y="2479156"/>
                    </a:cubicBezTo>
                    <a:close/>
                    <a:moveTo>
                      <a:pt x="1346625" y="2407874"/>
                    </a:moveTo>
                    <a:cubicBezTo>
                      <a:pt x="1352046" y="2407874"/>
                      <a:pt x="1356441" y="2412269"/>
                      <a:pt x="1356441" y="2417690"/>
                    </a:cubicBezTo>
                    <a:lnTo>
                      <a:pt x="1356441" y="2582057"/>
                    </a:lnTo>
                    <a:lnTo>
                      <a:pt x="1381118" y="2587039"/>
                    </a:lnTo>
                    <a:cubicBezTo>
                      <a:pt x="1412923" y="2600491"/>
                      <a:pt x="1435240" y="2631984"/>
                      <a:pt x="1435240" y="2668690"/>
                    </a:cubicBezTo>
                    <a:lnTo>
                      <a:pt x="1435240" y="2932322"/>
                    </a:lnTo>
                    <a:cubicBezTo>
                      <a:pt x="1435240" y="2969028"/>
                      <a:pt x="1412923" y="3000521"/>
                      <a:pt x="1381118" y="3013974"/>
                    </a:cubicBezTo>
                    <a:lnTo>
                      <a:pt x="1356441" y="3018956"/>
                    </a:lnTo>
                    <a:lnTo>
                      <a:pt x="1356441" y="3183321"/>
                    </a:lnTo>
                    <a:cubicBezTo>
                      <a:pt x="1356441" y="3188742"/>
                      <a:pt x="1352046" y="3193137"/>
                      <a:pt x="1346625" y="3193137"/>
                    </a:cubicBezTo>
                    <a:cubicBezTo>
                      <a:pt x="1341204" y="3193137"/>
                      <a:pt x="1336809" y="3188742"/>
                      <a:pt x="1336809" y="3183321"/>
                    </a:cubicBezTo>
                    <a:lnTo>
                      <a:pt x="1336809" y="3018956"/>
                    </a:lnTo>
                    <a:lnTo>
                      <a:pt x="1312132" y="3013974"/>
                    </a:lnTo>
                    <a:cubicBezTo>
                      <a:pt x="1280326" y="3000521"/>
                      <a:pt x="1258010" y="2969028"/>
                      <a:pt x="1258010" y="2932322"/>
                    </a:cubicBezTo>
                    <a:lnTo>
                      <a:pt x="1258010" y="2668690"/>
                    </a:lnTo>
                    <a:cubicBezTo>
                      <a:pt x="1258010" y="2631984"/>
                      <a:pt x="1280326" y="2600491"/>
                      <a:pt x="1312132" y="2587039"/>
                    </a:cubicBezTo>
                    <a:lnTo>
                      <a:pt x="1336809" y="2582057"/>
                    </a:lnTo>
                    <a:lnTo>
                      <a:pt x="1336809" y="2417690"/>
                    </a:lnTo>
                    <a:cubicBezTo>
                      <a:pt x="1336809" y="2412269"/>
                      <a:pt x="1341204" y="2407874"/>
                      <a:pt x="1346625" y="2407874"/>
                    </a:cubicBezTo>
                    <a:close/>
                    <a:moveTo>
                      <a:pt x="290638" y="2240460"/>
                    </a:moveTo>
                    <a:cubicBezTo>
                      <a:pt x="296059" y="2240460"/>
                      <a:pt x="300454" y="2244855"/>
                      <a:pt x="300454" y="2250276"/>
                    </a:cubicBezTo>
                    <a:lnTo>
                      <a:pt x="300454" y="2414643"/>
                    </a:lnTo>
                    <a:lnTo>
                      <a:pt x="325131" y="2419625"/>
                    </a:lnTo>
                    <a:cubicBezTo>
                      <a:pt x="356936" y="2433077"/>
                      <a:pt x="379253" y="2464570"/>
                      <a:pt x="379253" y="2501276"/>
                    </a:cubicBezTo>
                    <a:lnTo>
                      <a:pt x="379253" y="2764909"/>
                    </a:lnTo>
                    <a:cubicBezTo>
                      <a:pt x="379253" y="2801615"/>
                      <a:pt x="356936" y="2833108"/>
                      <a:pt x="325131" y="2846560"/>
                    </a:cubicBezTo>
                    <a:lnTo>
                      <a:pt x="300454" y="2851542"/>
                    </a:lnTo>
                    <a:lnTo>
                      <a:pt x="300454" y="3015907"/>
                    </a:lnTo>
                    <a:cubicBezTo>
                      <a:pt x="300454" y="3021328"/>
                      <a:pt x="296059" y="3025723"/>
                      <a:pt x="290638" y="3025723"/>
                    </a:cubicBezTo>
                    <a:cubicBezTo>
                      <a:pt x="285217" y="3025723"/>
                      <a:pt x="280822" y="3021328"/>
                      <a:pt x="280822" y="3015907"/>
                    </a:cubicBezTo>
                    <a:lnTo>
                      <a:pt x="280822" y="2851542"/>
                    </a:lnTo>
                    <a:lnTo>
                      <a:pt x="256145" y="2846560"/>
                    </a:lnTo>
                    <a:cubicBezTo>
                      <a:pt x="224339" y="2833108"/>
                      <a:pt x="202023" y="2801615"/>
                      <a:pt x="202023" y="2764909"/>
                    </a:cubicBezTo>
                    <a:lnTo>
                      <a:pt x="202023" y="2501276"/>
                    </a:lnTo>
                    <a:cubicBezTo>
                      <a:pt x="202023" y="2464570"/>
                      <a:pt x="224339" y="2433077"/>
                      <a:pt x="256145" y="2419625"/>
                    </a:cubicBezTo>
                    <a:lnTo>
                      <a:pt x="280822" y="2414643"/>
                    </a:lnTo>
                    <a:lnTo>
                      <a:pt x="280822" y="2250276"/>
                    </a:lnTo>
                    <a:cubicBezTo>
                      <a:pt x="280822" y="2244855"/>
                      <a:pt x="285217" y="2240460"/>
                      <a:pt x="290638" y="2240460"/>
                    </a:cubicBezTo>
                    <a:close/>
                    <a:moveTo>
                      <a:pt x="1769409" y="2178932"/>
                    </a:moveTo>
                    <a:cubicBezTo>
                      <a:pt x="1774830" y="2178932"/>
                      <a:pt x="1779225" y="2183327"/>
                      <a:pt x="1779225" y="2188748"/>
                    </a:cubicBezTo>
                    <a:lnTo>
                      <a:pt x="1779225" y="2237519"/>
                    </a:lnTo>
                    <a:lnTo>
                      <a:pt x="1803902" y="2242501"/>
                    </a:lnTo>
                    <a:cubicBezTo>
                      <a:pt x="1835707" y="2255953"/>
                      <a:pt x="1858024" y="2287446"/>
                      <a:pt x="1858024" y="2324152"/>
                    </a:cubicBezTo>
                    <a:lnTo>
                      <a:pt x="1858024" y="2679454"/>
                    </a:lnTo>
                    <a:cubicBezTo>
                      <a:pt x="1858024" y="2716160"/>
                      <a:pt x="1835707" y="2747653"/>
                      <a:pt x="1803902" y="2761105"/>
                    </a:cubicBezTo>
                    <a:lnTo>
                      <a:pt x="1779225" y="2766087"/>
                    </a:lnTo>
                    <a:lnTo>
                      <a:pt x="1779225" y="2954379"/>
                    </a:lnTo>
                    <a:cubicBezTo>
                      <a:pt x="1779225" y="2959800"/>
                      <a:pt x="1774830" y="2964195"/>
                      <a:pt x="1769409" y="2964195"/>
                    </a:cubicBezTo>
                    <a:cubicBezTo>
                      <a:pt x="1763988" y="2964195"/>
                      <a:pt x="1759593" y="2959800"/>
                      <a:pt x="1759593" y="2954379"/>
                    </a:cubicBezTo>
                    <a:lnTo>
                      <a:pt x="1759593" y="2766087"/>
                    </a:lnTo>
                    <a:lnTo>
                      <a:pt x="1734916" y="2761105"/>
                    </a:lnTo>
                    <a:cubicBezTo>
                      <a:pt x="1703110" y="2747653"/>
                      <a:pt x="1680794" y="2716160"/>
                      <a:pt x="1680794" y="2679454"/>
                    </a:cubicBezTo>
                    <a:lnTo>
                      <a:pt x="1680794" y="2324152"/>
                    </a:lnTo>
                    <a:cubicBezTo>
                      <a:pt x="1680794" y="2287446"/>
                      <a:pt x="1703110" y="2255953"/>
                      <a:pt x="1734916" y="2242501"/>
                    </a:cubicBezTo>
                    <a:lnTo>
                      <a:pt x="1759593" y="2237519"/>
                    </a:lnTo>
                    <a:lnTo>
                      <a:pt x="1759593" y="2188748"/>
                    </a:lnTo>
                    <a:cubicBezTo>
                      <a:pt x="1759593" y="2183327"/>
                      <a:pt x="1763988" y="2178932"/>
                      <a:pt x="1769409" y="2178932"/>
                    </a:cubicBezTo>
                    <a:close/>
                    <a:moveTo>
                      <a:pt x="1128304" y="1983674"/>
                    </a:moveTo>
                    <a:cubicBezTo>
                      <a:pt x="1133725" y="1983674"/>
                      <a:pt x="1138120" y="1988069"/>
                      <a:pt x="1138120" y="1993490"/>
                    </a:cubicBezTo>
                    <a:lnTo>
                      <a:pt x="1138120" y="2159159"/>
                    </a:lnTo>
                    <a:lnTo>
                      <a:pt x="1171295" y="2165857"/>
                    </a:lnTo>
                    <a:cubicBezTo>
                      <a:pt x="1203100" y="2179309"/>
                      <a:pt x="1225417" y="2210802"/>
                      <a:pt x="1225417" y="2247508"/>
                    </a:cubicBezTo>
                    <a:lnTo>
                      <a:pt x="1225417" y="2826481"/>
                    </a:lnTo>
                    <a:cubicBezTo>
                      <a:pt x="1225417" y="2863187"/>
                      <a:pt x="1203100" y="2894680"/>
                      <a:pt x="1171295" y="2908132"/>
                    </a:cubicBezTo>
                    <a:lnTo>
                      <a:pt x="1138120" y="2914830"/>
                    </a:lnTo>
                    <a:lnTo>
                      <a:pt x="1138120" y="3282629"/>
                    </a:lnTo>
                    <a:cubicBezTo>
                      <a:pt x="1138120" y="3288050"/>
                      <a:pt x="1133725" y="3292445"/>
                      <a:pt x="1128304" y="3292445"/>
                    </a:cubicBezTo>
                    <a:cubicBezTo>
                      <a:pt x="1122883" y="3292445"/>
                      <a:pt x="1118488" y="3288050"/>
                      <a:pt x="1118488" y="3282629"/>
                    </a:cubicBezTo>
                    <a:lnTo>
                      <a:pt x="1118488" y="2911399"/>
                    </a:lnTo>
                    <a:lnTo>
                      <a:pt x="1102309" y="2908132"/>
                    </a:lnTo>
                    <a:cubicBezTo>
                      <a:pt x="1070503" y="2894680"/>
                      <a:pt x="1048187" y="2863187"/>
                      <a:pt x="1048187" y="2826481"/>
                    </a:cubicBezTo>
                    <a:lnTo>
                      <a:pt x="1048187" y="2247508"/>
                    </a:lnTo>
                    <a:cubicBezTo>
                      <a:pt x="1048187" y="2210802"/>
                      <a:pt x="1070503" y="2179309"/>
                      <a:pt x="1102309" y="2165857"/>
                    </a:cubicBezTo>
                    <a:lnTo>
                      <a:pt x="1118488" y="2162590"/>
                    </a:lnTo>
                    <a:lnTo>
                      <a:pt x="1118488" y="1993490"/>
                    </a:lnTo>
                    <a:cubicBezTo>
                      <a:pt x="1118488" y="1988069"/>
                      <a:pt x="1122883" y="1983674"/>
                      <a:pt x="1128304" y="1983674"/>
                    </a:cubicBezTo>
                    <a:close/>
                    <a:moveTo>
                      <a:pt x="909984" y="1982807"/>
                    </a:moveTo>
                    <a:cubicBezTo>
                      <a:pt x="915405" y="1982807"/>
                      <a:pt x="919800" y="1987202"/>
                      <a:pt x="919800" y="1992623"/>
                    </a:cubicBezTo>
                    <a:lnTo>
                      <a:pt x="919800" y="2156990"/>
                    </a:lnTo>
                    <a:lnTo>
                      <a:pt x="944477" y="2161972"/>
                    </a:lnTo>
                    <a:cubicBezTo>
                      <a:pt x="976282" y="2175424"/>
                      <a:pt x="998599" y="2206917"/>
                      <a:pt x="998599" y="2243623"/>
                    </a:cubicBezTo>
                    <a:lnTo>
                      <a:pt x="998599" y="2507255"/>
                    </a:lnTo>
                    <a:cubicBezTo>
                      <a:pt x="998599" y="2543961"/>
                      <a:pt x="976282" y="2575454"/>
                      <a:pt x="944477" y="2588906"/>
                    </a:cubicBezTo>
                    <a:lnTo>
                      <a:pt x="919800" y="2593888"/>
                    </a:lnTo>
                    <a:lnTo>
                      <a:pt x="919800" y="2758254"/>
                    </a:lnTo>
                    <a:cubicBezTo>
                      <a:pt x="919800" y="2763675"/>
                      <a:pt x="915405" y="2768070"/>
                      <a:pt x="909984" y="2768070"/>
                    </a:cubicBezTo>
                    <a:cubicBezTo>
                      <a:pt x="904563" y="2768070"/>
                      <a:pt x="900168" y="2763675"/>
                      <a:pt x="900168" y="2758254"/>
                    </a:cubicBezTo>
                    <a:lnTo>
                      <a:pt x="900168" y="2593888"/>
                    </a:lnTo>
                    <a:lnTo>
                      <a:pt x="875491" y="2588906"/>
                    </a:lnTo>
                    <a:cubicBezTo>
                      <a:pt x="843685" y="2575454"/>
                      <a:pt x="821369" y="2543961"/>
                      <a:pt x="821369" y="2507255"/>
                    </a:cubicBezTo>
                    <a:lnTo>
                      <a:pt x="821369" y="2243623"/>
                    </a:lnTo>
                    <a:cubicBezTo>
                      <a:pt x="821369" y="2206917"/>
                      <a:pt x="843685" y="2175424"/>
                      <a:pt x="875491" y="2161972"/>
                    </a:cubicBezTo>
                    <a:lnTo>
                      <a:pt x="900168" y="2156990"/>
                    </a:lnTo>
                    <a:lnTo>
                      <a:pt x="900168" y="1992623"/>
                    </a:lnTo>
                    <a:cubicBezTo>
                      <a:pt x="900168" y="1987202"/>
                      <a:pt x="904563" y="1982807"/>
                      <a:pt x="909984" y="1982807"/>
                    </a:cubicBezTo>
                    <a:close/>
                    <a:moveTo>
                      <a:pt x="497087" y="1926567"/>
                    </a:moveTo>
                    <a:cubicBezTo>
                      <a:pt x="502508" y="1926567"/>
                      <a:pt x="506903" y="1930962"/>
                      <a:pt x="506903" y="1936383"/>
                    </a:cubicBezTo>
                    <a:lnTo>
                      <a:pt x="506903" y="2362503"/>
                    </a:lnTo>
                    <a:lnTo>
                      <a:pt x="531580" y="2367485"/>
                    </a:lnTo>
                    <a:cubicBezTo>
                      <a:pt x="563385" y="2380937"/>
                      <a:pt x="585702" y="2412430"/>
                      <a:pt x="585702" y="2449136"/>
                    </a:cubicBezTo>
                    <a:lnTo>
                      <a:pt x="585702" y="2815710"/>
                    </a:lnTo>
                    <a:cubicBezTo>
                      <a:pt x="585702" y="2852416"/>
                      <a:pt x="563385" y="2883909"/>
                      <a:pt x="531580" y="2897361"/>
                    </a:cubicBezTo>
                    <a:lnTo>
                      <a:pt x="506903" y="2902343"/>
                    </a:lnTo>
                    <a:lnTo>
                      <a:pt x="506903" y="3225522"/>
                    </a:lnTo>
                    <a:cubicBezTo>
                      <a:pt x="506903" y="3230943"/>
                      <a:pt x="502508" y="3235338"/>
                      <a:pt x="497087" y="3235338"/>
                    </a:cubicBezTo>
                    <a:cubicBezTo>
                      <a:pt x="491666" y="3235338"/>
                      <a:pt x="487271" y="3230943"/>
                      <a:pt x="487271" y="3225522"/>
                    </a:cubicBezTo>
                    <a:lnTo>
                      <a:pt x="487271" y="2902343"/>
                    </a:lnTo>
                    <a:lnTo>
                      <a:pt x="462594" y="2897361"/>
                    </a:lnTo>
                    <a:cubicBezTo>
                      <a:pt x="430788" y="2883909"/>
                      <a:pt x="408472" y="2852416"/>
                      <a:pt x="408472" y="2815710"/>
                    </a:cubicBezTo>
                    <a:lnTo>
                      <a:pt x="408472" y="2449136"/>
                    </a:lnTo>
                    <a:cubicBezTo>
                      <a:pt x="408472" y="2412430"/>
                      <a:pt x="430788" y="2380937"/>
                      <a:pt x="462594" y="2367485"/>
                    </a:cubicBezTo>
                    <a:lnTo>
                      <a:pt x="487271" y="2362503"/>
                    </a:lnTo>
                    <a:lnTo>
                      <a:pt x="487271" y="1936383"/>
                    </a:lnTo>
                    <a:cubicBezTo>
                      <a:pt x="487271" y="1930962"/>
                      <a:pt x="491666" y="1926567"/>
                      <a:pt x="497087" y="1926567"/>
                    </a:cubicBezTo>
                    <a:close/>
                    <a:moveTo>
                      <a:pt x="2606562" y="1886068"/>
                    </a:moveTo>
                    <a:cubicBezTo>
                      <a:pt x="2611983" y="1886068"/>
                      <a:pt x="2616378" y="1890463"/>
                      <a:pt x="2616378" y="1895884"/>
                    </a:cubicBezTo>
                    <a:lnTo>
                      <a:pt x="2616378" y="2322005"/>
                    </a:lnTo>
                    <a:lnTo>
                      <a:pt x="2641055" y="2326987"/>
                    </a:lnTo>
                    <a:cubicBezTo>
                      <a:pt x="2672860" y="2340439"/>
                      <a:pt x="2695177" y="2371932"/>
                      <a:pt x="2695177" y="2408638"/>
                    </a:cubicBezTo>
                    <a:lnTo>
                      <a:pt x="2695177" y="2491460"/>
                    </a:lnTo>
                    <a:cubicBezTo>
                      <a:pt x="2695177" y="2528166"/>
                      <a:pt x="2672860" y="2559659"/>
                      <a:pt x="2641055" y="2573111"/>
                    </a:cubicBezTo>
                    <a:lnTo>
                      <a:pt x="2616378" y="2578093"/>
                    </a:lnTo>
                    <a:lnTo>
                      <a:pt x="2616378" y="3185023"/>
                    </a:lnTo>
                    <a:cubicBezTo>
                      <a:pt x="2616378" y="3190444"/>
                      <a:pt x="2611983" y="3194839"/>
                      <a:pt x="2606562" y="3194839"/>
                    </a:cubicBezTo>
                    <a:cubicBezTo>
                      <a:pt x="2601141" y="3194839"/>
                      <a:pt x="2596746" y="3190444"/>
                      <a:pt x="2596746" y="3185023"/>
                    </a:cubicBezTo>
                    <a:lnTo>
                      <a:pt x="2596746" y="2578093"/>
                    </a:lnTo>
                    <a:lnTo>
                      <a:pt x="2572069" y="2573111"/>
                    </a:lnTo>
                    <a:cubicBezTo>
                      <a:pt x="2540264" y="2559659"/>
                      <a:pt x="2517947" y="2528166"/>
                      <a:pt x="2517947" y="2491460"/>
                    </a:cubicBezTo>
                    <a:lnTo>
                      <a:pt x="2517947" y="2408638"/>
                    </a:lnTo>
                    <a:cubicBezTo>
                      <a:pt x="2517947" y="2371932"/>
                      <a:pt x="2540264" y="2340439"/>
                      <a:pt x="2572069" y="2326987"/>
                    </a:cubicBezTo>
                    <a:lnTo>
                      <a:pt x="2596746" y="2322005"/>
                    </a:lnTo>
                    <a:lnTo>
                      <a:pt x="2596746" y="1895884"/>
                    </a:lnTo>
                    <a:cubicBezTo>
                      <a:pt x="2596746" y="1890463"/>
                      <a:pt x="2601141" y="1886068"/>
                      <a:pt x="2606562" y="1886068"/>
                    </a:cubicBezTo>
                    <a:close/>
                    <a:moveTo>
                      <a:pt x="2840476" y="1806142"/>
                    </a:moveTo>
                    <a:cubicBezTo>
                      <a:pt x="2845897" y="1806142"/>
                      <a:pt x="2850292" y="1810537"/>
                      <a:pt x="2850292" y="1815958"/>
                    </a:cubicBezTo>
                    <a:lnTo>
                      <a:pt x="2850292" y="1980325"/>
                    </a:lnTo>
                    <a:lnTo>
                      <a:pt x="2874969" y="1985307"/>
                    </a:lnTo>
                    <a:cubicBezTo>
                      <a:pt x="2906774" y="1998759"/>
                      <a:pt x="2929091" y="2030252"/>
                      <a:pt x="2929091" y="2066958"/>
                    </a:cubicBezTo>
                    <a:lnTo>
                      <a:pt x="2929091" y="2173279"/>
                    </a:lnTo>
                    <a:cubicBezTo>
                      <a:pt x="2929091" y="2209985"/>
                      <a:pt x="2906774" y="2241478"/>
                      <a:pt x="2874969" y="2254930"/>
                    </a:cubicBezTo>
                    <a:lnTo>
                      <a:pt x="2850292" y="2259912"/>
                    </a:lnTo>
                    <a:lnTo>
                      <a:pt x="2850292" y="2581589"/>
                    </a:lnTo>
                    <a:cubicBezTo>
                      <a:pt x="2850292" y="2587010"/>
                      <a:pt x="2845897" y="2591405"/>
                      <a:pt x="2840476" y="2591405"/>
                    </a:cubicBezTo>
                    <a:cubicBezTo>
                      <a:pt x="2835055" y="2591405"/>
                      <a:pt x="2830660" y="2587010"/>
                      <a:pt x="2830660" y="2581589"/>
                    </a:cubicBezTo>
                    <a:lnTo>
                      <a:pt x="2830660" y="2259912"/>
                    </a:lnTo>
                    <a:lnTo>
                      <a:pt x="2805983" y="2254930"/>
                    </a:lnTo>
                    <a:cubicBezTo>
                      <a:pt x="2774178" y="2241478"/>
                      <a:pt x="2751861" y="2209985"/>
                      <a:pt x="2751861" y="2173279"/>
                    </a:cubicBezTo>
                    <a:lnTo>
                      <a:pt x="2751861" y="2066958"/>
                    </a:lnTo>
                    <a:cubicBezTo>
                      <a:pt x="2751861" y="2030252"/>
                      <a:pt x="2774178" y="1998759"/>
                      <a:pt x="2805983" y="1985307"/>
                    </a:cubicBezTo>
                    <a:lnTo>
                      <a:pt x="2830660" y="1980325"/>
                    </a:lnTo>
                    <a:lnTo>
                      <a:pt x="2830660" y="1815958"/>
                    </a:lnTo>
                    <a:cubicBezTo>
                      <a:pt x="2830660" y="1810537"/>
                      <a:pt x="2835055" y="1806142"/>
                      <a:pt x="2840476" y="1806142"/>
                    </a:cubicBezTo>
                    <a:close/>
                    <a:moveTo>
                      <a:pt x="1992724" y="1794812"/>
                    </a:moveTo>
                    <a:cubicBezTo>
                      <a:pt x="1998145" y="1794812"/>
                      <a:pt x="2002540" y="1799207"/>
                      <a:pt x="2002540" y="1804628"/>
                    </a:cubicBezTo>
                    <a:lnTo>
                      <a:pt x="2002540" y="1853399"/>
                    </a:lnTo>
                    <a:lnTo>
                      <a:pt x="2027217" y="1858381"/>
                    </a:lnTo>
                    <a:cubicBezTo>
                      <a:pt x="2059022" y="1871833"/>
                      <a:pt x="2081339" y="1903326"/>
                      <a:pt x="2081339" y="1940032"/>
                    </a:cubicBezTo>
                    <a:lnTo>
                      <a:pt x="2081339" y="2324137"/>
                    </a:lnTo>
                    <a:cubicBezTo>
                      <a:pt x="2081339" y="2360843"/>
                      <a:pt x="2059022" y="2392336"/>
                      <a:pt x="2027217" y="2405788"/>
                    </a:cubicBezTo>
                    <a:lnTo>
                      <a:pt x="2002540" y="2410770"/>
                    </a:lnTo>
                    <a:lnTo>
                      <a:pt x="2002540" y="2570259"/>
                    </a:lnTo>
                    <a:cubicBezTo>
                      <a:pt x="2002540" y="2575680"/>
                      <a:pt x="1998145" y="2580075"/>
                      <a:pt x="1992724" y="2580075"/>
                    </a:cubicBezTo>
                    <a:cubicBezTo>
                      <a:pt x="1987303" y="2580075"/>
                      <a:pt x="1982908" y="2575680"/>
                      <a:pt x="1982908" y="2570259"/>
                    </a:cubicBezTo>
                    <a:lnTo>
                      <a:pt x="1982908" y="2410770"/>
                    </a:lnTo>
                    <a:lnTo>
                      <a:pt x="1958231" y="2405788"/>
                    </a:lnTo>
                    <a:cubicBezTo>
                      <a:pt x="1926425" y="2392336"/>
                      <a:pt x="1904109" y="2360843"/>
                      <a:pt x="1904109" y="2324137"/>
                    </a:cubicBezTo>
                    <a:lnTo>
                      <a:pt x="1904109" y="1940032"/>
                    </a:lnTo>
                    <a:cubicBezTo>
                      <a:pt x="1904109" y="1903326"/>
                      <a:pt x="1926425" y="1871833"/>
                      <a:pt x="1958231" y="1858381"/>
                    </a:cubicBezTo>
                    <a:lnTo>
                      <a:pt x="1982908" y="1853399"/>
                    </a:lnTo>
                    <a:lnTo>
                      <a:pt x="1982908" y="1804628"/>
                    </a:lnTo>
                    <a:cubicBezTo>
                      <a:pt x="1982908" y="1799207"/>
                      <a:pt x="1987303" y="1794812"/>
                      <a:pt x="1992724" y="1794812"/>
                    </a:cubicBezTo>
                    <a:close/>
                    <a:moveTo>
                      <a:pt x="2403979" y="1390802"/>
                    </a:moveTo>
                    <a:cubicBezTo>
                      <a:pt x="2409400" y="1390802"/>
                      <a:pt x="2413795" y="1395197"/>
                      <a:pt x="2413795" y="1400618"/>
                    </a:cubicBezTo>
                    <a:lnTo>
                      <a:pt x="2413795" y="1851600"/>
                    </a:lnTo>
                    <a:lnTo>
                      <a:pt x="2438472" y="1856582"/>
                    </a:lnTo>
                    <a:cubicBezTo>
                      <a:pt x="2470277" y="1870034"/>
                      <a:pt x="2492594" y="1901527"/>
                      <a:pt x="2492594" y="1938233"/>
                    </a:cubicBezTo>
                    <a:lnTo>
                      <a:pt x="2492594" y="2495078"/>
                    </a:lnTo>
                    <a:cubicBezTo>
                      <a:pt x="2492594" y="2531784"/>
                      <a:pt x="2470277" y="2563277"/>
                      <a:pt x="2438472" y="2576729"/>
                    </a:cubicBezTo>
                    <a:lnTo>
                      <a:pt x="2413795" y="2581711"/>
                    </a:lnTo>
                    <a:lnTo>
                      <a:pt x="2413795" y="2764739"/>
                    </a:lnTo>
                    <a:cubicBezTo>
                      <a:pt x="2413795" y="2770160"/>
                      <a:pt x="2409400" y="2774555"/>
                      <a:pt x="2403979" y="2774555"/>
                    </a:cubicBezTo>
                    <a:cubicBezTo>
                      <a:pt x="2398558" y="2774555"/>
                      <a:pt x="2394163" y="2770160"/>
                      <a:pt x="2394163" y="2764739"/>
                    </a:cubicBezTo>
                    <a:lnTo>
                      <a:pt x="2394163" y="2581711"/>
                    </a:lnTo>
                    <a:lnTo>
                      <a:pt x="2369486" y="2576729"/>
                    </a:lnTo>
                    <a:cubicBezTo>
                      <a:pt x="2337681" y="2563277"/>
                      <a:pt x="2315364" y="2531784"/>
                      <a:pt x="2315364" y="2495078"/>
                    </a:cubicBezTo>
                    <a:lnTo>
                      <a:pt x="2315364" y="1938233"/>
                    </a:lnTo>
                    <a:cubicBezTo>
                      <a:pt x="2315364" y="1901527"/>
                      <a:pt x="2337681" y="1870034"/>
                      <a:pt x="2369486" y="1856582"/>
                    </a:cubicBezTo>
                    <a:lnTo>
                      <a:pt x="2394163" y="1851600"/>
                    </a:lnTo>
                    <a:lnTo>
                      <a:pt x="2394163" y="1400618"/>
                    </a:lnTo>
                    <a:cubicBezTo>
                      <a:pt x="2394163" y="1395197"/>
                      <a:pt x="2398558" y="1390802"/>
                      <a:pt x="2403979" y="1390802"/>
                    </a:cubicBezTo>
                    <a:close/>
                    <a:moveTo>
                      <a:pt x="3254626" y="660517"/>
                    </a:moveTo>
                    <a:cubicBezTo>
                      <a:pt x="3260047" y="660517"/>
                      <a:pt x="3264442" y="664912"/>
                      <a:pt x="3264442" y="670333"/>
                    </a:cubicBezTo>
                    <a:lnTo>
                      <a:pt x="3264442" y="834700"/>
                    </a:lnTo>
                    <a:lnTo>
                      <a:pt x="3289119" y="839682"/>
                    </a:lnTo>
                    <a:cubicBezTo>
                      <a:pt x="3320924" y="853134"/>
                      <a:pt x="3343241" y="884627"/>
                      <a:pt x="3343241" y="921333"/>
                    </a:cubicBezTo>
                    <a:lnTo>
                      <a:pt x="3343241" y="1022759"/>
                    </a:lnTo>
                    <a:cubicBezTo>
                      <a:pt x="3343241" y="1059465"/>
                      <a:pt x="3320924" y="1090958"/>
                      <a:pt x="3289119" y="1104410"/>
                    </a:cubicBezTo>
                    <a:lnTo>
                      <a:pt x="3264442" y="1109392"/>
                    </a:lnTo>
                    <a:lnTo>
                      <a:pt x="3264442" y="1435964"/>
                    </a:lnTo>
                    <a:cubicBezTo>
                      <a:pt x="3264442" y="1441385"/>
                      <a:pt x="3260047" y="1445780"/>
                      <a:pt x="3254626" y="1445780"/>
                    </a:cubicBezTo>
                    <a:cubicBezTo>
                      <a:pt x="3249205" y="1445780"/>
                      <a:pt x="3244810" y="1441385"/>
                      <a:pt x="3244810" y="1435964"/>
                    </a:cubicBezTo>
                    <a:lnTo>
                      <a:pt x="3244810" y="1109392"/>
                    </a:lnTo>
                    <a:lnTo>
                      <a:pt x="3220133" y="1104410"/>
                    </a:lnTo>
                    <a:cubicBezTo>
                      <a:pt x="3188328" y="1090958"/>
                      <a:pt x="3166011" y="1059465"/>
                      <a:pt x="3166011" y="1022759"/>
                    </a:cubicBezTo>
                    <a:lnTo>
                      <a:pt x="3166011" y="921333"/>
                    </a:lnTo>
                    <a:cubicBezTo>
                      <a:pt x="3166011" y="884627"/>
                      <a:pt x="3188328" y="853134"/>
                      <a:pt x="3220133" y="839682"/>
                    </a:cubicBezTo>
                    <a:lnTo>
                      <a:pt x="3244810" y="834700"/>
                    </a:lnTo>
                    <a:lnTo>
                      <a:pt x="3244810" y="670333"/>
                    </a:lnTo>
                    <a:cubicBezTo>
                      <a:pt x="3244810" y="664912"/>
                      <a:pt x="3249205" y="660517"/>
                      <a:pt x="3254626" y="660517"/>
                    </a:cubicBezTo>
                    <a:close/>
                    <a:moveTo>
                      <a:pt x="3458276" y="571537"/>
                    </a:moveTo>
                    <a:cubicBezTo>
                      <a:pt x="3463697" y="571537"/>
                      <a:pt x="3468092" y="575932"/>
                      <a:pt x="3468092" y="581353"/>
                    </a:cubicBezTo>
                    <a:lnTo>
                      <a:pt x="3468092" y="1007473"/>
                    </a:lnTo>
                    <a:lnTo>
                      <a:pt x="3492769" y="1012455"/>
                    </a:lnTo>
                    <a:cubicBezTo>
                      <a:pt x="3524574" y="1025907"/>
                      <a:pt x="3546891" y="1057400"/>
                      <a:pt x="3546891" y="1094106"/>
                    </a:cubicBezTo>
                    <a:lnTo>
                      <a:pt x="3546891" y="1357738"/>
                    </a:lnTo>
                    <a:cubicBezTo>
                      <a:pt x="3546891" y="1394444"/>
                      <a:pt x="3524574" y="1425937"/>
                      <a:pt x="3492769" y="1439389"/>
                    </a:cubicBezTo>
                    <a:lnTo>
                      <a:pt x="3468092" y="1444371"/>
                    </a:lnTo>
                    <a:lnTo>
                      <a:pt x="3468092" y="1870492"/>
                    </a:lnTo>
                    <a:cubicBezTo>
                      <a:pt x="3468092" y="1875913"/>
                      <a:pt x="3463697" y="1880308"/>
                      <a:pt x="3458276" y="1880308"/>
                    </a:cubicBezTo>
                    <a:cubicBezTo>
                      <a:pt x="3452855" y="1880308"/>
                      <a:pt x="3448460" y="1875913"/>
                      <a:pt x="3448460" y="1870492"/>
                    </a:cubicBezTo>
                    <a:lnTo>
                      <a:pt x="3448460" y="1444371"/>
                    </a:lnTo>
                    <a:lnTo>
                      <a:pt x="3423783" y="1439389"/>
                    </a:lnTo>
                    <a:cubicBezTo>
                      <a:pt x="3391978" y="1425937"/>
                      <a:pt x="3369661" y="1394444"/>
                      <a:pt x="3369661" y="1357738"/>
                    </a:cubicBezTo>
                    <a:lnTo>
                      <a:pt x="3369661" y="1094106"/>
                    </a:lnTo>
                    <a:cubicBezTo>
                      <a:pt x="3369661" y="1057400"/>
                      <a:pt x="3391978" y="1025907"/>
                      <a:pt x="3423783" y="1012455"/>
                    </a:cubicBezTo>
                    <a:lnTo>
                      <a:pt x="3448460" y="1007473"/>
                    </a:lnTo>
                    <a:lnTo>
                      <a:pt x="3448460" y="581353"/>
                    </a:lnTo>
                    <a:cubicBezTo>
                      <a:pt x="3448460" y="575932"/>
                      <a:pt x="3452855" y="571537"/>
                      <a:pt x="3458276" y="571537"/>
                    </a:cubicBezTo>
                    <a:close/>
                    <a:moveTo>
                      <a:pt x="4109645" y="336530"/>
                    </a:moveTo>
                    <a:cubicBezTo>
                      <a:pt x="4115066" y="336530"/>
                      <a:pt x="4119461" y="340925"/>
                      <a:pt x="4119461" y="346346"/>
                    </a:cubicBezTo>
                    <a:lnTo>
                      <a:pt x="4119461" y="395117"/>
                    </a:lnTo>
                    <a:lnTo>
                      <a:pt x="4144138" y="400099"/>
                    </a:lnTo>
                    <a:cubicBezTo>
                      <a:pt x="4175943" y="413551"/>
                      <a:pt x="4198260" y="445044"/>
                      <a:pt x="4198260" y="481750"/>
                    </a:cubicBezTo>
                    <a:lnTo>
                      <a:pt x="4198260" y="745382"/>
                    </a:lnTo>
                    <a:cubicBezTo>
                      <a:pt x="4198260" y="782088"/>
                      <a:pt x="4175943" y="813581"/>
                      <a:pt x="4144138" y="827033"/>
                    </a:cubicBezTo>
                    <a:lnTo>
                      <a:pt x="4119461" y="832015"/>
                    </a:lnTo>
                    <a:lnTo>
                      <a:pt x="4119461" y="1111977"/>
                    </a:lnTo>
                    <a:cubicBezTo>
                      <a:pt x="4119461" y="1117398"/>
                      <a:pt x="4115066" y="1121793"/>
                      <a:pt x="4109645" y="1121793"/>
                    </a:cubicBezTo>
                    <a:cubicBezTo>
                      <a:pt x="4104224" y="1121793"/>
                      <a:pt x="4099829" y="1117398"/>
                      <a:pt x="4099829" y="1111977"/>
                    </a:cubicBezTo>
                    <a:lnTo>
                      <a:pt x="4099829" y="832015"/>
                    </a:lnTo>
                    <a:lnTo>
                      <a:pt x="4075152" y="827033"/>
                    </a:lnTo>
                    <a:cubicBezTo>
                      <a:pt x="4043347" y="813581"/>
                      <a:pt x="4021030" y="782088"/>
                      <a:pt x="4021030" y="745382"/>
                    </a:cubicBezTo>
                    <a:lnTo>
                      <a:pt x="4021030" y="481750"/>
                    </a:lnTo>
                    <a:cubicBezTo>
                      <a:pt x="4021030" y="445044"/>
                      <a:pt x="4043347" y="413551"/>
                      <a:pt x="4075152" y="400099"/>
                    </a:cubicBezTo>
                    <a:lnTo>
                      <a:pt x="4099829" y="395117"/>
                    </a:lnTo>
                    <a:lnTo>
                      <a:pt x="4099829" y="346346"/>
                    </a:lnTo>
                    <a:cubicBezTo>
                      <a:pt x="4099829" y="340925"/>
                      <a:pt x="4104224" y="336530"/>
                      <a:pt x="4109645" y="336530"/>
                    </a:cubicBezTo>
                    <a:close/>
                    <a:moveTo>
                      <a:pt x="4332492" y="75971"/>
                    </a:moveTo>
                    <a:cubicBezTo>
                      <a:pt x="4337913" y="75971"/>
                      <a:pt x="4342308" y="80366"/>
                      <a:pt x="4342308" y="85787"/>
                    </a:cubicBezTo>
                    <a:lnTo>
                      <a:pt x="4342308" y="536770"/>
                    </a:lnTo>
                    <a:lnTo>
                      <a:pt x="4366985" y="541752"/>
                    </a:lnTo>
                    <a:cubicBezTo>
                      <a:pt x="4398790" y="555204"/>
                      <a:pt x="4421107" y="586697"/>
                      <a:pt x="4421107" y="623403"/>
                    </a:cubicBezTo>
                    <a:lnTo>
                      <a:pt x="4421107" y="881423"/>
                    </a:lnTo>
                    <a:cubicBezTo>
                      <a:pt x="4421107" y="918129"/>
                      <a:pt x="4398790" y="949622"/>
                      <a:pt x="4366985" y="963074"/>
                    </a:cubicBezTo>
                    <a:lnTo>
                      <a:pt x="4342308" y="968056"/>
                    </a:lnTo>
                    <a:lnTo>
                      <a:pt x="4342308" y="1449908"/>
                    </a:lnTo>
                    <a:cubicBezTo>
                      <a:pt x="4342308" y="1455329"/>
                      <a:pt x="4337913" y="1459724"/>
                      <a:pt x="4332492" y="1459724"/>
                    </a:cubicBezTo>
                    <a:cubicBezTo>
                      <a:pt x="4327071" y="1459724"/>
                      <a:pt x="4322676" y="1455329"/>
                      <a:pt x="4322676" y="1449908"/>
                    </a:cubicBezTo>
                    <a:lnTo>
                      <a:pt x="4322676" y="968056"/>
                    </a:lnTo>
                    <a:lnTo>
                      <a:pt x="4297999" y="963074"/>
                    </a:lnTo>
                    <a:cubicBezTo>
                      <a:pt x="4266194" y="949622"/>
                      <a:pt x="4243877" y="918129"/>
                      <a:pt x="4243877" y="881423"/>
                    </a:cubicBezTo>
                    <a:lnTo>
                      <a:pt x="4243877" y="623403"/>
                    </a:lnTo>
                    <a:cubicBezTo>
                      <a:pt x="4243877" y="586697"/>
                      <a:pt x="4266194" y="555204"/>
                      <a:pt x="4297999" y="541752"/>
                    </a:cubicBezTo>
                    <a:lnTo>
                      <a:pt x="4322676" y="536770"/>
                    </a:lnTo>
                    <a:lnTo>
                      <a:pt x="4322676" y="85787"/>
                    </a:lnTo>
                    <a:cubicBezTo>
                      <a:pt x="4322676" y="80366"/>
                      <a:pt x="4327071" y="75971"/>
                      <a:pt x="4332492" y="75971"/>
                    </a:cubicBezTo>
                    <a:close/>
                    <a:moveTo>
                      <a:pt x="4747323" y="75282"/>
                    </a:moveTo>
                    <a:cubicBezTo>
                      <a:pt x="4752744" y="75282"/>
                      <a:pt x="4757139" y="79677"/>
                      <a:pt x="4757139" y="85098"/>
                    </a:cubicBezTo>
                    <a:lnTo>
                      <a:pt x="4757139" y="133870"/>
                    </a:lnTo>
                    <a:lnTo>
                      <a:pt x="4781816" y="138852"/>
                    </a:lnTo>
                    <a:cubicBezTo>
                      <a:pt x="4813621" y="152304"/>
                      <a:pt x="4835938" y="183797"/>
                      <a:pt x="4835938" y="220503"/>
                    </a:cubicBezTo>
                    <a:lnTo>
                      <a:pt x="4835938" y="634233"/>
                    </a:lnTo>
                    <a:cubicBezTo>
                      <a:pt x="4835938" y="670939"/>
                      <a:pt x="4813621" y="702432"/>
                      <a:pt x="4781816" y="715884"/>
                    </a:cubicBezTo>
                    <a:lnTo>
                      <a:pt x="4757139" y="720866"/>
                    </a:lnTo>
                    <a:lnTo>
                      <a:pt x="4757139" y="850729"/>
                    </a:lnTo>
                    <a:cubicBezTo>
                      <a:pt x="4757139" y="856150"/>
                      <a:pt x="4752744" y="860545"/>
                      <a:pt x="4747323" y="860545"/>
                    </a:cubicBezTo>
                    <a:cubicBezTo>
                      <a:pt x="4741902" y="860545"/>
                      <a:pt x="4737507" y="856150"/>
                      <a:pt x="4737507" y="850729"/>
                    </a:cubicBezTo>
                    <a:lnTo>
                      <a:pt x="4737507" y="720866"/>
                    </a:lnTo>
                    <a:lnTo>
                      <a:pt x="4712830" y="715884"/>
                    </a:lnTo>
                    <a:cubicBezTo>
                      <a:pt x="4681025" y="702432"/>
                      <a:pt x="4658708" y="670939"/>
                      <a:pt x="4658708" y="634233"/>
                    </a:cubicBezTo>
                    <a:lnTo>
                      <a:pt x="4658708" y="220503"/>
                    </a:lnTo>
                    <a:cubicBezTo>
                      <a:pt x="4658708" y="183797"/>
                      <a:pt x="4681025" y="152304"/>
                      <a:pt x="4712830" y="138852"/>
                    </a:cubicBezTo>
                    <a:lnTo>
                      <a:pt x="4737507" y="133870"/>
                    </a:lnTo>
                    <a:lnTo>
                      <a:pt x="4737507" y="85098"/>
                    </a:lnTo>
                    <a:cubicBezTo>
                      <a:pt x="4737507" y="79677"/>
                      <a:pt x="4741902" y="75282"/>
                      <a:pt x="4747323" y="75282"/>
                    </a:cubicBezTo>
                    <a:close/>
                    <a:moveTo>
                      <a:pt x="3905560" y="53233"/>
                    </a:moveTo>
                    <a:cubicBezTo>
                      <a:pt x="3910981" y="53233"/>
                      <a:pt x="3915376" y="57628"/>
                      <a:pt x="3915376" y="63049"/>
                    </a:cubicBezTo>
                    <a:lnTo>
                      <a:pt x="3915376" y="489169"/>
                    </a:lnTo>
                    <a:lnTo>
                      <a:pt x="3940053" y="494151"/>
                    </a:lnTo>
                    <a:cubicBezTo>
                      <a:pt x="3971858" y="507603"/>
                      <a:pt x="3994175" y="539096"/>
                      <a:pt x="3994175" y="575802"/>
                    </a:cubicBezTo>
                    <a:lnTo>
                      <a:pt x="3994175" y="839434"/>
                    </a:lnTo>
                    <a:cubicBezTo>
                      <a:pt x="3994175" y="876140"/>
                      <a:pt x="3971858" y="907633"/>
                      <a:pt x="3940053" y="921085"/>
                    </a:cubicBezTo>
                    <a:lnTo>
                      <a:pt x="3915376" y="926067"/>
                    </a:lnTo>
                    <a:lnTo>
                      <a:pt x="3915376" y="1352188"/>
                    </a:lnTo>
                    <a:cubicBezTo>
                      <a:pt x="3915376" y="1357609"/>
                      <a:pt x="3910981" y="1362004"/>
                      <a:pt x="3905560" y="1362004"/>
                    </a:cubicBezTo>
                    <a:cubicBezTo>
                      <a:pt x="3900139" y="1362004"/>
                      <a:pt x="3895744" y="1357609"/>
                      <a:pt x="3895744" y="1352188"/>
                    </a:cubicBezTo>
                    <a:lnTo>
                      <a:pt x="3895744" y="926067"/>
                    </a:lnTo>
                    <a:lnTo>
                      <a:pt x="3871067" y="921085"/>
                    </a:lnTo>
                    <a:cubicBezTo>
                      <a:pt x="3839262" y="907633"/>
                      <a:pt x="3816945" y="876140"/>
                      <a:pt x="3816945" y="839434"/>
                    </a:cubicBezTo>
                    <a:lnTo>
                      <a:pt x="3816945" y="575802"/>
                    </a:lnTo>
                    <a:cubicBezTo>
                      <a:pt x="3816945" y="539096"/>
                      <a:pt x="3839262" y="507603"/>
                      <a:pt x="3871067" y="494151"/>
                    </a:cubicBezTo>
                    <a:lnTo>
                      <a:pt x="3895744" y="489169"/>
                    </a:lnTo>
                    <a:lnTo>
                      <a:pt x="3895744" y="63049"/>
                    </a:lnTo>
                    <a:cubicBezTo>
                      <a:pt x="3895744" y="57628"/>
                      <a:pt x="3900139" y="53233"/>
                      <a:pt x="3905560" y="53233"/>
                    </a:cubicBezTo>
                    <a:close/>
                    <a:moveTo>
                      <a:pt x="4973990" y="0"/>
                    </a:moveTo>
                    <a:cubicBezTo>
                      <a:pt x="4979411" y="0"/>
                      <a:pt x="4983806" y="4395"/>
                      <a:pt x="4983806" y="9816"/>
                    </a:cubicBezTo>
                    <a:lnTo>
                      <a:pt x="4983806" y="58588"/>
                    </a:lnTo>
                    <a:lnTo>
                      <a:pt x="5008483" y="63570"/>
                    </a:lnTo>
                    <a:cubicBezTo>
                      <a:pt x="5040288" y="77022"/>
                      <a:pt x="5062605" y="108515"/>
                      <a:pt x="5062605" y="145221"/>
                    </a:cubicBezTo>
                    <a:lnTo>
                      <a:pt x="5062605" y="408854"/>
                    </a:lnTo>
                    <a:cubicBezTo>
                      <a:pt x="5062605" y="445560"/>
                      <a:pt x="5040288" y="477053"/>
                      <a:pt x="5008483" y="490505"/>
                    </a:cubicBezTo>
                    <a:lnTo>
                      <a:pt x="4983806" y="495487"/>
                    </a:lnTo>
                    <a:lnTo>
                      <a:pt x="4983806" y="775447"/>
                    </a:lnTo>
                    <a:cubicBezTo>
                      <a:pt x="4983806" y="780868"/>
                      <a:pt x="4979411" y="785263"/>
                      <a:pt x="4973990" y="785263"/>
                    </a:cubicBezTo>
                    <a:cubicBezTo>
                      <a:pt x="4968569" y="785263"/>
                      <a:pt x="4964174" y="780868"/>
                      <a:pt x="4964174" y="775447"/>
                    </a:cubicBezTo>
                    <a:lnTo>
                      <a:pt x="4964174" y="495487"/>
                    </a:lnTo>
                    <a:lnTo>
                      <a:pt x="4939497" y="490505"/>
                    </a:lnTo>
                    <a:cubicBezTo>
                      <a:pt x="4907692" y="477053"/>
                      <a:pt x="4885375" y="445560"/>
                      <a:pt x="4885375" y="408854"/>
                    </a:cubicBezTo>
                    <a:lnTo>
                      <a:pt x="4885375" y="145221"/>
                    </a:lnTo>
                    <a:cubicBezTo>
                      <a:pt x="4885375" y="108515"/>
                      <a:pt x="4907692" y="77022"/>
                      <a:pt x="4939497" y="63570"/>
                    </a:cubicBezTo>
                    <a:lnTo>
                      <a:pt x="4964174" y="58588"/>
                    </a:lnTo>
                    <a:lnTo>
                      <a:pt x="4964174" y="9816"/>
                    </a:lnTo>
                    <a:cubicBezTo>
                      <a:pt x="4964174" y="4395"/>
                      <a:pt x="4968569" y="0"/>
                      <a:pt x="4973990" y="0"/>
                    </a:cubicBezTo>
                    <a:close/>
                  </a:path>
                </a:pathLst>
              </a:custGeom>
              <a:solidFill>
                <a:srgbClr val="002060">
                  <a:alpha val="5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28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  <p:grpSp>
            <p:nvGrpSpPr>
              <p:cNvPr id="13" name="Group 165">
                <a:extLst>
                  <a:ext uri="{FF2B5EF4-FFF2-40B4-BE49-F238E27FC236}">
                    <a16:creationId xmlns:a16="http://schemas.microsoft.com/office/drawing/2014/main" id="{ADE005C0-10FD-4C08-9A4C-34714D7DD6E0}"/>
                  </a:ext>
                </a:extLst>
              </p:cNvPr>
              <p:cNvGrpSpPr/>
              <p:nvPr/>
            </p:nvGrpSpPr>
            <p:grpSpPr>
              <a:xfrm>
                <a:off x="9280448" y="3770473"/>
                <a:ext cx="2261817" cy="3284320"/>
                <a:chOff x="605168" y="1914572"/>
                <a:chExt cx="3216461" cy="4670534"/>
              </a:xfrm>
            </p:grpSpPr>
            <p:grpSp>
              <p:nvGrpSpPr>
                <p:cNvPr id="14" name="Group 164">
                  <a:extLst>
                    <a:ext uri="{FF2B5EF4-FFF2-40B4-BE49-F238E27FC236}">
                      <a16:creationId xmlns:a16="http://schemas.microsoft.com/office/drawing/2014/main" id="{75438444-8704-4375-B9FF-20565CBEC6A3}"/>
                    </a:ext>
                  </a:extLst>
                </p:cNvPr>
                <p:cNvGrpSpPr/>
                <p:nvPr/>
              </p:nvGrpSpPr>
              <p:grpSpPr>
                <a:xfrm>
                  <a:off x="605168" y="2390472"/>
                  <a:ext cx="2470023" cy="2468880"/>
                  <a:chOff x="605168" y="2390472"/>
                  <a:chExt cx="2470023" cy="2468880"/>
                </a:xfrm>
              </p:grpSpPr>
              <p:sp>
                <p:nvSpPr>
                  <p:cNvPr id="16" name="Rounded Rectangle 49">
                    <a:extLst>
                      <a:ext uri="{FF2B5EF4-FFF2-40B4-BE49-F238E27FC236}">
                        <a16:creationId xmlns:a16="http://schemas.microsoft.com/office/drawing/2014/main" id="{4F160F03-29FE-4D90-9BCE-7F60C0FA2275}"/>
                      </a:ext>
                    </a:extLst>
                  </p:cNvPr>
                  <p:cNvSpPr/>
                  <p:nvPr/>
                </p:nvSpPr>
                <p:spPr>
                  <a:xfrm>
                    <a:off x="605168" y="2390472"/>
                    <a:ext cx="2470023" cy="2468880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4A5D62"/>
                      </a:gs>
                      <a:gs pos="100000">
                        <a:sysClr val="window" lastClr="FFFFFF"/>
                      </a:gs>
                    </a:gsLst>
                    <a:lin ang="8100000" scaled="1"/>
                    <a:tileRect/>
                  </a:gradFill>
                  <a:ln>
                    <a:gradFill flip="none" rotWithShape="1">
                      <a:gsLst>
                        <a:gs pos="0">
                          <a:sysClr val="window" lastClr="FFFFFF"/>
                        </a:gs>
                        <a:gs pos="100000">
                          <a:sysClr val="window" lastClr="FFFFFF">
                            <a:lumMod val="75000"/>
                          </a:sysClr>
                        </a:gs>
                      </a:gsLst>
                      <a:lin ang="8100000" scaled="1"/>
                      <a:tileRect/>
                    </a:gradFill>
                  </a:ln>
                  <a:effectLst>
                    <a:outerShdw blurRad="50800" dist="50800" dir="5400000" algn="ctr" rotWithShape="0">
                      <a:srgbClr val="000000">
                        <a:alpha val="35000"/>
                      </a:srgbClr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28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2701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</a:endParaRPr>
                  </a:p>
                </p:txBody>
              </p:sp>
              <p:grpSp>
                <p:nvGrpSpPr>
                  <p:cNvPr id="17" name="Group 89">
                    <a:extLst>
                      <a:ext uri="{FF2B5EF4-FFF2-40B4-BE49-F238E27FC236}">
                        <a16:creationId xmlns:a16="http://schemas.microsoft.com/office/drawing/2014/main" id="{5A425A67-C1A1-4B6D-86AD-8AAA33F0CBC8}"/>
                      </a:ext>
                    </a:extLst>
                  </p:cNvPr>
                  <p:cNvGrpSpPr/>
                  <p:nvPr/>
                </p:nvGrpSpPr>
                <p:grpSpPr>
                  <a:xfrm>
                    <a:off x="2156436" y="2516511"/>
                    <a:ext cx="188449" cy="1471350"/>
                    <a:chOff x="10641180" y="438150"/>
                    <a:chExt cx="247650" cy="1828800"/>
                  </a:xfrm>
                  <a:solidFill>
                    <a:srgbClr val="EA0000"/>
                  </a:solidFill>
                </p:grpSpPr>
                <p:sp>
                  <p:nvSpPr>
                    <p:cNvPr id="45" name="Rectangle: Rounded Corners 162">
                      <a:extLst>
                        <a:ext uri="{FF2B5EF4-FFF2-40B4-BE49-F238E27FC236}">
                          <a16:creationId xmlns:a16="http://schemas.microsoft.com/office/drawing/2014/main" id="{69648EFB-194F-4459-A9A6-EE7E05AA264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51289" y="438150"/>
                      <a:ext cx="27432" cy="182880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FFF00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  <p:sp>
                  <p:nvSpPr>
                    <p:cNvPr id="46" name="Rectangle: Rounded Corners 163">
                      <a:extLst>
                        <a:ext uri="{FF2B5EF4-FFF2-40B4-BE49-F238E27FC236}">
                          <a16:creationId xmlns:a16="http://schemas.microsoft.com/office/drawing/2014/main" id="{3EB35514-A367-440B-9D54-12BE701F1BA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41180" y="1044532"/>
                      <a:ext cx="247650" cy="97017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FFF00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18" name="Group 91">
                    <a:extLst>
                      <a:ext uri="{FF2B5EF4-FFF2-40B4-BE49-F238E27FC236}">
                        <a16:creationId xmlns:a16="http://schemas.microsoft.com/office/drawing/2014/main" id="{45E462C5-90BC-4A2E-95AB-1A8FF2AFB169}"/>
                      </a:ext>
                    </a:extLst>
                  </p:cNvPr>
                  <p:cNvGrpSpPr/>
                  <p:nvPr/>
                </p:nvGrpSpPr>
                <p:grpSpPr>
                  <a:xfrm>
                    <a:off x="2836648" y="2729428"/>
                    <a:ext cx="188449" cy="868539"/>
                    <a:chOff x="10641180" y="362514"/>
                    <a:chExt cx="247650" cy="1989158"/>
                  </a:xfrm>
                </p:grpSpPr>
                <p:sp>
                  <p:nvSpPr>
                    <p:cNvPr id="43" name="Rectangle: Rounded Corners 158">
                      <a:extLst>
                        <a:ext uri="{FF2B5EF4-FFF2-40B4-BE49-F238E27FC236}">
                          <a16:creationId xmlns:a16="http://schemas.microsoft.com/office/drawing/2014/main" id="{F0DB10AD-6836-40C4-9945-67F3710FD98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51289" y="362514"/>
                      <a:ext cx="27432" cy="1989158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70AD47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  <p:sp>
                  <p:nvSpPr>
                    <p:cNvPr id="44" name="Rectangle: Rounded Corners 159">
                      <a:extLst>
                        <a:ext uri="{FF2B5EF4-FFF2-40B4-BE49-F238E27FC236}">
                          <a16:creationId xmlns:a16="http://schemas.microsoft.com/office/drawing/2014/main" id="{3368507F-1376-4ABF-9BAF-9501DCA2FBD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41180" y="494815"/>
                      <a:ext cx="247650" cy="1611559"/>
                    </a:xfrm>
                    <a:prstGeom prst="roundRect">
                      <a:avLst>
                        <a:gd name="adj" fmla="val 46154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19" name="Group 94">
                    <a:extLst>
                      <a:ext uri="{FF2B5EF4-FFF2-40B4-BE49-F238E27FC236}">
                        <a16:creationId xmlns:a16="http://schemas.microsoft.com/office/drawing/2014/main" id="{1C154E4B-FBDC-498F-A6EB-0B94A394A820}"/>
                      </a:ext>
                    </a:extLst>
                  </p:cNvPr>
                  <p:cNvGrpSpPr/>
                  <p:nvPr/>
                </p:nvGrpSpPr>
                <p:grpSpPr>
                  <a:xfrm>
                    <a:off x="1264785" y="3442745"/>
                    <a:ext cx="188449" cy="1391622"/>
                    <a:chOff x="10630391" y="1182550"/>
                    <a:chExt cx="247650" cy="1828800"/>
                  </a:xfrm>
                </p:grpSpPr>
                <p:sp>
                  <p:nvSpPr>
                    <p:cNvPr id="41" name="Rectangle: Rounded Corners 152">
                      <a:extLst>
                        <a:ext uri="{FF2B5EF4-FFF2-40B4-BE49-F238E27FC236}">
                          <a16:creationId xmlns:a16="http://schemas.microsoft.com/office/drawing/2014/main" id="{F18313C8-4615-43B7-9323-70C0A1BCD84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22133" y="1182550"/>
                      <a:ext cx="27432" cy="182880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  <p:sp>
                  <p:nvSpPr>
                    <p:cNvPr id="42" name="Rectangle: Rounded Corners 153">
                      <a:extLst>
                        <a:ext uri="{FF2B5EF4-FFF2-40B4-BE49-F238E27FC236}">
                          <a16:creationId xmlns:a16="http://schemas.microsoft.com/office/drawing/2014/main" id="{09DC1AA5-FAA6-4055-A4E3-18653E19D60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30391" y="1455616"/>
                      <a:ext cx="247650" cy="724247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0" name="Group 98">
                    <a:extLst>
                      <a:ext uri="{FF2B5EF4-FFF2-40B4-BE49-F238E27FC236}">
                        <a16:creationId xmlns:a16="http://schemas.microsoft.com/office/drawing/2014/main" id="{0DE3670F-B328-4C25-89EA-CF1271501B03}"/>
                      </a:ext>
                    </a:extLst>
                  </p:cNvPr>
                  <p:cNvGrpSpPr/>
                  <p:nvPr/>
                </p:nvGrpSpPr>
                <p:grpSpPr>
                  <a:xfrm>
                    <a:off x="809042" y="3146914"/>
                    <a:ext cx="188449" cy="1391622"/>
                    <a:chOff x="10653055" y="438150"/>
                    <a:chExt cx="247650" cy="1828800"/>
                  </a:xfrm>
                  <a:solidFill>
                    <a:srgbClr val="EA0000"/>
                  </a:solidFill>
                </p:grpSpPr>
                <p:sp>
                  <p:nvSpPr>
                    <p:cNvPr id="39" name="Rectangle: Rounded Corners 144">
                      <a:extLst>
                        <a:ext uri="{FF2B5EF4-FFF2-40B4-BE49-F238E27FC236}">
                          <a16:creationId xmlns:a16="http://schemas.microsoft.com/office/drawing/2014/main" id="{39044D59-DC08-41C5-9935-54517F7DE5D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51289" y="438150"/>
                      <a:ext cx="27432" cy="182880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FFFF0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  <p:sp>
                  <p:nvSpPr>
                    <p:cNvPr id="40" name="Rectangle: Rounded Corners 145">
                      <a:extLst>
                        <a:ext uri="{FF2B5EF4-FFF2-40B4-BE49-F238E27FC236}">
                          <a16:creationId xmlns:a16="http://schemas.microsoft.com/office/drawing/2014/main" id="{6A195115-10C9-461A-ADBB-B7A3ACBE736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53055" y="682991"/>
                      <a:ext cx="247650" cy="1056674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FFF00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1" name="Group 99">
                    <a:extLst>
                      <a:ext uri="{FF2B5EF4-FFF2-40B4-BE49-F238E27FC236}">
                        <a16:creationId xmlns:a16="http://schemas.microsoft.com/office/drawing/2014/main" id="{D4D74597-6631-4718-8727-7210D29ECBD8}"/>
                      </a:ext>
                    </a:extLst>
                  </p:cNvPr>
                  <p:cNvGrpSpPr/>
                  <p:nvPr/>
                </p:nvGrpSpPr>
                <p:grpSpPr>
                  <a:xfrm>
                    <a:off x="1032147" y="3597967"/>
                    <a:ext cx="188449" cy="834973"/>
                    <a:chOff x="10641180" y="500718"/>
                    <a:chExt cx="247650" cy="1097280"/>
                  </a:xfrm>
                  <a:solidFill>
                    <a:srgbClr val="EA0000"/>
                  </a:solidFill>
                </p:grpSpPr>
                <p:sp>
                  <p:nvSpPr>
                    <p:cNvPr id="37" name="Rectangle: Rounded Corners 142">
                      <a:extLst>
                        <a:ext uri="{FF2B5EF4-FFF2-40B4-BE49-F238E27FC236}">
                          <a16:creationId xmlns:a16="http://schemas.microsoft.com/office/drawing/2014/main" id="{A3365A00-1435-42C0-A1DB-D10A2E16064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51289" y="500718"/>
                      <a:ext cx="27432" cy="109728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FFFF0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  <p:sp>
                  <p:nvSpPr>
                    <p:cNvPr id="38" name="Rectangle: Rounded Corners 143">
                      <a:extLst>
                        <a:ext uri="{FF2B5EF4-FFF2-40B4-BE49-F238E27FC236}">
                          <a16:creationId xmlns:a16="http://schemas.microsoft.com/office/drawing/2014/main" id="{73F2E48E-C710-488F-9932-208262AF0BB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41180" y="741341"/>
                      <a:ext cx="247650" cy="616035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FFF00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2" name="Group 108">
                    <a:extLst>
                      <a:ext uri="{FF2B5EF4-FFF2-40B4-BE49-F238E27FC236}">
                        <a16:creationId xmlns:a16="http://schemas.microsoft.com/office/drawing/2014/main" id="{38E37F76-DDE4-4B34-BBD7-5C58E8112A3F}"/>
                      </a:ext>
                    </a:extLst>
                  </p:cNvPr>
                  <p:cNvGrpSpPr/>
                  <p:nvPr/>
                </p:nvGrpSpPr>
                <p:grpSpPr>
                  <a:xfrm>
                    <a:off x="1481695" y="3354533"/>
                    <a:ext cx="188449" cy="834973"/>
                    <a:chOff x="10641180" y="500718"/>
                    <a:chExt cx="247650" cy="1097280"/>
                  </a:xfrm>
                </p:grpSpPr>
                <p:sp>
                  <p:nvSpPr>
                    <p:cNvPr id="35" name="Rectangle: Rounded Corners 124">
                      <a:extLst>
                        <a:ext uri="{FF2B5EF4-FFF2-40B4-BE49-F238E27FC236}">
                          <a16:creationId xmlns:a16="http://schemas.microsoft.com/office/drawing/2014/main" id="{33A88159-5FF6-48B0-9AB8-B51F251CF74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51289" y="500718"/>
                      <a:ext cx="27432" cy="109728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  <p:sp>
                  <p:nvSpPr>
                    <p:cNvPr id="36" name="Rectangle: Rounded Corners 125">
                      <a:extLst>
                        <a:ext uri="{FF2B5EF4-FFF2-40B4-BE49-F238E27FC236}">
                          <a16:creationId xmlns:a16="http://schemas.microsoft.com/office/drawing/2014/main" id="{EBB84402-FCCD-4281-B993-AD238F10740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41180" y="579815"/>
                      <a:ext cx="247650" cy="744129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3" name="Group 109">
                    <a:extLst>
                      <a:ext uri="{FF2B5EF4-FFF2-40B4-BE49-F238E27FC236}">
                        <a16:creationId xmlns:a16="http://schemas.microsoft.com/office/drawing/2014/main" id="{D9108D8F-65C3-49A3-9FFA-3BCCF5FB51A3}"/>
                      </a:ext>
                    </a:extLst>
                  </p:cNvPr>
                  <p:cNvGrpSpPr/>
                  <p:nvPr/>
                </p:nvGrpSpPr>
                <p:grpSpPr>
                  <a:xfrm>
                    <a:off x="1719147" y="2946096"/>
                    <a:ext cx="188449" cy="834973"/>
                    <a:chOff x="10641180" y="500718"/>
                    <a:chExt cx="247650" cy="1097280"/>
                  </a:xfrm>
                </p:grpSpPr>
                <p:sp>
                  <p:nvSpPr>
                    <p:cNvPr id="33" name="Rectangle: Rounded Corners 122">
                      <a:extLst>
                        <a:ext uri="{FF2B5EF4-FFF2-40B4-BE49-F238E27FC236}">
                          <a16:creationId xmlns:a16="http://schemas.microsoft.com/office/drawing/2014/main" id="{306CB3DF-D171-4B6D-A8D8-3BB9FFEEBD9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51289" y="500718"/>
                      <a:ext cx="27432" cy="109728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  <p:sp>
                  <p:nvSpPr>
                    <p:cNvPr id="34" name="Rectangle: Rounded Corners 123">
                      <a:extLst>
                        <a:ext uri="{FF2B5EF4-FFF2-40B4-BE49-F238E27FC236}">
                          <a16:creationId xmlns:a16="http://schemas.microsoft.com/office/drawing/2014/main" id="{149F2D4F-408F-4B17-85A5-C49BBB2C357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41180" y="579815"/>
                      <a:ext cx="247650" cy="784376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4" name="Group 110">
                    <a:extLst>
                      <a:ext uri="{FF2B5EF4-FFF2-40B4-BE49-F238E27FC236}">
                        <a16:creationId xmlns:a16="http://schemas.microsoft.com/office/drawing/2014/main" id="{62A778FD-5C5D-43B1-846A-41065DE1E720}"/>
                      </a:ext>
                    </a:extLst>
                  </p:cNvPr>
                  <p:cNvGrpSpPr/>
                  <p:nvPr/>
                </p:nvGrpSpPr>
                <p:grpSpPr>
                  <a:xfrm>
                    <a:off x="1943065" y="2729428"/>
                    <a:ext cx="188449" cy="834973"/>
                    <a:chOff x="10641180" y="500718"/>
                    <a:chExt cx="247650" cy="1097280"/>
                  </a:xfrm>
                  <a:solidFill>
                    <a:srgbClr val="EA0000"/>
                  </a:solidFill>
                </p:grpSpPr>
                <p:sp>
                  <p:nvSpPr>
                    <p:cNvPr id="31" name="Rectangle: Rounded Corners 120">
                      <a:extLst>
                        <a:ext uri="{FF2B5EF4-FFF2-40B4-BE49-F238E27FC236}">
                          <a16:creationId xmlns:a16="http://schemas.microsoft.com/office/drawing/2014/main" id="{629A8589-E45D-46DB-89BA-7BA3BCF34A7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51289" y="500718"/>
                      <a:ext cx="27432" cy="109728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FFF00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  <p:sp>
                  <p:nvSpPr>
                    <p:cNvPr id="32" name="Rectangle: Rounded Corners 121">
                      <a:extLst>
                        <a:ext uri="{FF2B5EF4-FFF2-40B4-BE49-F238E27FC236}">
                          <a16:creationId xmlns:a16="http://schemas.microsoft.com/office/drawing/2014/main" id="{12981D8F-5B29-481B-ACB2-CB3FE57D88B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41180" y="741341"/>
                      <a:ext cx="247650" cy="616035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FFF00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5" name="Group 111">
                    <a:extLst>
                      <a:ext uri="{FF2B5EF4-FFF2-40B4-BE49-F238E27FC236}">
                        <a16:creationId xmlns:a16="http://schemas.microsoft.com/office/drawing/2014/main" id="{5692C548-1BA5-459B-914B-2DF28E80EF12}"/>
                      </a:ext>
                    </a:extLst>
                  </p:cNvPr>
                  <p:cNvGrpSpPr/>
                  <p:nvPr/>
                </p:nvGrpSpPr>
                <p:grpSpPr>
                  <a:xfrm>
                    <a:off x="2620565" y="2958143"/>
                    <a:ext cx="188449" cy="834973"/>
                    <a:chOff x="10641180" y="500718"/>
                    <a:chExt cx="247650" cy="1097280"/>
                  </a:xfrm>
                </p:grpSpPr>
                <p:sp>
                  <p:nvSpPr>
                    <p:cNvPr id="29" name="Rectangle: Rounded Corners 118">
                      <a:extLst>
                        <a:ext uri="{FF2B5EF4-FFF2-40B4-BE49-F238E27FC236}">
                          <a16:creationId xmlns:a16="http://schemas.microsoft.com/office/drawing/2014/main" id="{DE65B21C-C2D8-4B50-B26D-F3D202BBCD0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51289" y="500718"/>
                      <a:ext cx="27432" cy="109728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  <p:sp>
                  <p:nvSpPr>
                    <p:cNvPr id="30" name="Rectangle: Rounded Corners 119">
                      <a:extLst>
                        <a:ext uri="{FF2B5EF4-FFF2-40B4-BE49-F238E27FC236}">
                          <a16:creationId xmlns:a16="http://schemas.microsoft.com/office/drawing/2014/main" id="{D0E30D43-4B1B-4202-9E18-FC4E76E0FC1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41180" y="741341"/>
                      <a:ext cx="247650" cy="396217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6" name="Group 112">
                    <a:extLst>
                      <a:ext uri="{FF2B5EF4-FFF2-40B4-BE49-F238E27FC236}">
                        <a16:creationId xmlns:a16="http://schemas.microsoft.com/office/drawing/2014/main" id="{C2D724BC-9B3D-4FCE-95D2-9F4D87302B04}"/>
                      </a:ext>
                    </a:extLst>
                  </p:cNvPr>
                  <p:cNvGrpSpPr/>
                  <p:nvPr/>
                </p:nvGrpSpPr>
                <p:grpSpPr>
                  <a:xfrm>
                    <a:off x="2371844" y="3043129"/>
                    <a:ext cx="188449" cy="1391622"/>
                    <a:chOff x="10641180" y="438150"/>
                    <a:chExt cx="247650" cy="1828800"/>
                  </a:xfrm>
                </p:grpSpPr>
                <p:sp>
                  <p:nvSpPr>
                    <p:cNvPr id="27" name="Rectangle: Rounded Corners 116">
                      <a:extLst>
                        <a:ext uri="{FF2B5EF4-FFF2-40B4-BE49-F238E27FC236}">
                          <a16:creationId xmlns:a16="http://schemas.microsoft.com/office/drawing/2014/main" id="{35C05CF3-A4BF-48FA-A12C-2AF7FC62135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51289" y="438150"/>
                      <a:ext cx="27432" cy="182880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  <p:sp>
                  <p:nvSpPr>
                    <p:cNvPr id="28" name="Rectangle: Rounded Corners 117">
                      <a:extLst>
                        <a:ext uri="{FF2B5EF4-FFF2-40B4-BE49-F238E27FC236}">
                          <a16:creationId xmlns:a16="http://schemas.microsoft.com/office/drawing/2014/main" id="{E56A4DED-7A3B-4793-97A4-C194998359D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41180" y="1044533"/>
                      <a:ext cx="247650" cy="363382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</p:grpSp>
            </p:grpSp>
            <p:sp>
              <p:nvSpPr>
                <p:cNvPr id="15" name="Round Same Side Corner Rectangle 9">
                  <a:extLst>
                    <a:ext uri="{FF2B5EF4-FFF2-40B4-BE49-F238E27FC236}">
                      <a16:creationId xmlns:a16="http://schemas.microsoft.com/office/drawing/2014/main" id="{4EDFA4BE-DC38-4F49-942A-7665F839D4C0}"/>
                    </a:ext>
                  </a:extLst>
                </p:cNvPr>
                <p:cNvSpPr/>
                <p:nvPr/>
              </p:nvSpPr>
              <p:spPr>
                <a:xfrm rot="8594075">
                  <a:off x="922058" y="1914572"/>
                  <a:ext cx="2899571" cy="46705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08349" h="4523596">
                      <a:moveTo>
                        <a:pt x="567373" y="3851649"/>
                      </a:moveTo>
                      <a:cubicBezTo>
                        <a:pt x="971771" y="4313801"/>
                        <a:pt x="1674249" y="4360621"/>
                        <a:pt x="2136401" y="3956223"/>
                      </a:cubicBezTo>
                      <a:cubicBezTo>
                        <a:pt x="2598554" y="3551825"/>
                        <a:pt x="2645373" y="2849347"/>
                        <a:pt x="2240976" y="2387195"/>
                      </a:cubicBezTo>
                      <a:cubicBezTo>
                        <a:pt x="1836578" y="1925042"/>
                        <a:pt x="1134100" y="1878223"/>
                        <a:pt x="671947" y="2282621"/>
                      </a:cubicBezTo>
                      <a:cubicBezTo>
                        <a:pt x="209795" y="2687018"/>
                        <a:pt x="162975" y="3389496"/>
                        <a:pt x="567373" y="3851649"/>
                      </a:cubicBezTo>
                      <a:close/>
                      <a:moveTo>
                        <a:pt x="347455" y="4044083"/>
                      </a:moveTo>
                      <a:cubicBezTo>
                        <a:pt x="-163221" y="3460474"/>
                        <a:pt x="-104097" y="2573380"/>
                        <a:pt x="479512" y="2062703"/>
                      </a:cubicBezTo>
                      <a:cubicBezTo>
                        <a:pt x="688143" y="1880145"/>
                        <a:pt x="935556" y="1770404"/>
                        <a:pt x="1190892" y="1732712"/>
                      </a:cubicBezTo>
                      <a:lnTo>
                        <a:pt x="1190892" y="228600"/>
                      </a:lnTo>
                      <a:cubicBezTo>
                        <a:pt x="1190892" y="102348"/>
                        <a:pt x="1293240" y="0"/>
                        <a:pt x="1419492" y="0"/>
                      </a:cubicBezTo>
                      <a:cubicBezTo>
                        <a:pt x="1545744" y="0"/>
                        <a:pt x="1648092" y="102348"/>
                        <a:pt x="1648092" y="228600"/>
                      </a:cubicBezTo>
                      <a:lnTo>
                        <a:pt x="1648092" y="1737288"/>
                      </a:lnTo>
                      <a:cubicBezTo>
                        <a:pt x="1952641" y="1790115"/>
                        <a:pt x="2241503" y="1944038"/>
                        <a:pt x="2460893" y="2194760"/>
                      </a:cubicBezTo>
                      <a:cubicBezTo>
                        <a:pt x="2971570" y="2778370"/>
                        <a:pt x="2912446" y="3665464"/>
                        <a:pt x="2328836" y="4176140"/>
                      </a:cubicBezTo>
                      <a:cubicBezTo>
                        <a:pt x="1745226" y="4686817"/>
                        <a:pt x="858132" y="4627693"/>
                        <a:pt x="347455" y="404408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ysClr val="window" lastClr="FFFFFF">
                        <a:lumMod val="75000"/>
                      </a:sysClr>
                    </a:gs>
                    <a:gs pos="100000">
                      <a:sysClr val="window" lastClr="FFFFFF">
                        <a:lumMod val="95000"/>
                      </a:sysClr>
                    </a:gs>
                  </a:gsLst>
                  <a:lin ang="18900000" scaled="1"/>
                  <a:tileRect/>
                </a:gradFill>
                <a:ln>
                  <a:gradFill flip="none" rotWithShape="1">
                    <a:gsLst>
                      <a:gs pos="0">
                        <a:sysClr val="window" lastClr="FFFFFF"/>
                      </a:gs>
                      <a:gs pos="100000">
                        <a:sysClr val="window" lastClr="FFFFFF">
                          <a:lumMod val="75000"/>
                        </a:sysClr>
                      </a:gs>
                    </a:gsLst>
                    <a:lin ang="8100000" scaled="1"/>
                    <a:tileRect/>
                  </a:gradFill>
                </a:ln>
                <a:effectLst>
                  <a:outerShdw blurRad="127000" dist="127000" dir="8100000" algn="tr" rotWithShape="0">
                    <a:prstClr val="black">
                      <a:alpha val="33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28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701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</p:grpSp>
        </p:grpSp>
      </p:grpSp>
      <p:cxnSp>
        <p:nvCxnSpPr>
          <p:cNvPr id="47" name="Conector reto 46">
            <a:extLst>
              <a:ext uri="{FF2B5EF4-FFF2-40B4-BE49-F238E27FC236}">
                <a16:creationId xmlns:a16="http://schemas.microsoft.com/office/drawing/2014/main" id="{26927687-B7F3-40FE-B9C0-81CD33CE192D}"/>
              </a:ext>
            </a:extLst>
          </p:cNvPr>
          <p:cNvCxnSpPr/>
          <p:nvPr userDrawn="1"/>
        </p:nvCxnSpPr>
        <p:spPr>
          <a:xfrm>
            <a:off x="496393" y="615156"/>
            <a:ext cx="11064240" cy="0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Espaço Reservado para Número de Slide 3"/>
          <p:cNvSpPr txBox="1">
            <a:spLocks/>
          </p:cNvSpPr>
          <p:nvPr userDrawn="1"/>
        </p:nvSpPr>
        <p:spPr>
          <a:xfrm>
            <a:off x="11429999" y="6409446"/>
            <a:ext cx="723733" cy="365125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B8C808D-7EB3-40D1-AF15-2DD7C31F7244}" type="slidenum">
              <a:rPr lang="pt-BR" smtClean="0"/>
              <a:pPr algn="r"/>
              <a:t>‹#›</a:t>
            </a:fld>
            <a:endParaRPr lang="pt-BR"/>
          </a:p>
        </p:txBody>
      </p:sp>
      <p:sp>
        <p:nvSpPr>
          <p:cNvPr id="51" name="Espaço Reservado para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934411" y="137588"/>
            <a:ext cx="1062072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pt-BR" sz="2400" baseline="0" dirty="0" smtClean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marL="0" lvl="0"/>
            <a:r>
              <a:rPr lang="pt-BR"/>
              <a:t>Editar TÍTULO DA APRESENTAÇÃO</a:t>
            </a:r>
            <a:endParaRPr lang="pt-BR" sz="5400">
              <a:solidFill>
                <a:srgbClr val="FCFC3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3" name="Espaço Reservado para Texto 2"/>
          <p:cNvSpPr>
            <a:spLocks noGrp="1"/>
          </p:cNvSpPr>
          <p:nvPr>
            <p:ph type="body" sz="quarter" idx="11" hasCustomPrompt="1"/>
          </p:nvPr>
        </p:nvSpPr>
        <p:spPr>
          <a:xfrm>
            <a:off x="934411" y="927008"/>
            <a:ext cx="10620720" cy="397032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lvl1pPr marL="0" indent="0">
              <a:buNone/>
              <a:defRPr lang="pt-BR" sz="2200" b="1" spc="-113" dirty="0" smtClean="0">
                <a:solidFill>
                  <a:srgbClr val="00385D"/>
                </a:solidFill>
              </a:defRPr>
            </a:lvl1pPr>
          </a:lstStyle>
          <a:p>
            <a:pPr marL="0" lvl="0"/>
            <a:r>
              <a:rPr lang="pt-BR"/>
              <a:t>Editar Subtítulo da Apresentação</a:t>
            </a:r>
            <a:endParaRPr lang="pt-BR" sz="5400">
              <a:solidFill>
                <a:srgbClr val="FCFC3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9" name="Imagem 48">
            <a:extLst>
              <a:ext uri="{FF2B5EF4-FFF2-40B4-BE49-F238E27FC236}">
                <a16:creationId xmlns:a16="http://schemas.microsoft.com/office/drawing/2014/main" id="{322E57E2-FA62-44B9-9172-B02EDE50DF5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393" y="121075"/>
            <a:ext cx="457199" cy="457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271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úd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492" y="6372564"/>
            <a:ext cx="12196492" cy="466725"/>
          </a:xfrm>
          <a:prstGeom prst="rect">
            <a:avLst/>
          </a:prstGeom>
        </p:spPr>
      </p:pic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26927687-B7F3-40FE-B9C0-81CD33CE192D}"/>
              </a:ext>
            </a:extLst>
          </p:cNvPr>
          <p:cNvCxnSpPr/>
          <p:nvPr userDrawn="1"/>
        </p:nvCxnSpPr>
        <p:spPr>
          <a:xfrm>
            <a:off x="496393" y="615156"/>
            <a:ext cx="11064240" cy="0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ço Reservado para Número de Slide 3"/>
          <p:cNvSpPr txBox="1">
            <a:spLocks/>
          </p:cNvSpPr>
          <p:nvPr userDrawn="1"/>
        </p:nvSpPr>
        <p:spPr>
          <a:xfrm>
            <a:off x="11429999" y="6409446"/>
            <a:ext cx="723733" cy="365125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B8C808D-7EB3-40D1-AF15-2DD7C31F7244}" type="slidenum">
              <a:rPr lang="pt-BR" smtClean="0"/>
              <a:pPr algn="r"/>
              <a:t>‹nº›</a:t>
            </a:fld>
            <a:endParaRPr lang="pt-BR"/>
          </a:p>
        </p:txBody>
      </p:sp>
      <p:sp>
        <p:nvSpPr>
          <p:cNvPr id="11" name="Espaço Reservado para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934411" y="137588"/>
            <a:ext cx="1062072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pt-BR" sz="2400" baseline="0" dirty="0" smtClean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marL="0" lvl="0"/>
            <a:r>
              <a:rPr lang="pt-BR"/>
              <a:t>Editar TÍTULO DA APRESENTAÇÃO</a:t>
            </a:r>
            <a:endParaRPr lang="pt-BR" sz="5400">
              <a:solidFill>
                <a:srgbClr val="FCFC3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1AA04C3F-A9D1-44CE-99E4-61B969460B6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393" y="121075"/>
            <a:ext cx="457199" cy="457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142901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úd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492" y="6372564"/>
            <a:ext cx="12196492" cy="466725"/>
          </a:xfrm>
          <a:prstGeom prst="rect">
            <a:avLst/>
          </a:prstGeom>
        </p:spPr>
      </p:pic>
      <p:cxnSp>
        <p:nvCxnSpPr>
          <p:cNvPr id="47" name="Conector reto 46">
            <a:extLst>
              <a:ext uri="{FF2B5EF4-FFF2-40B4-BE49-F238E27FC236}">
                <a16:creationId xmlns:a16="http://schemas.microsoft.com/office/drawing/2014/main" id="{26927687-B7F3-40FE-B9C0-81CD33CE192D}"/>
              </a:ext>
            </a:extLst>
          </p:cNvPr>
          <p:cNvCxnSpPr/>
          <p:nvPr userDrawn="1"/>
        </p:nvCxnSpPr>
        <p:spPr>
          <a:xfrm>
            <a:off x="496393" y="615156"/>
            <a:ext cx="11064240" cy="0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Espaço Reservado para Número de Slide 3"/>
          <p:cNvSpPr txBox="1">
            <a:spLocks/>
          </p:cNvSpPr>
          <p:nvPr userDrawn="1"/>
        </p:nvSpPr>
        <p:spPr>
          <a:xfrm>
            <a:off x="11429999" y="6409446"/>
            <a:ext cx="723733" cy="365125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B8C808D-7EB3-40D1-AF15-2DD7C31F7244}" type="slidenum">
              <a:rPr lang="pt-BR" smtClean="0"/>
              <a:pPr algn="r"/>
              <a:t>‹#›</a:t>
            </a:fld>
            <a:endParaRPr lang="pt-BR"/>
          </a:p>
        </p:txBody>
      </p:sp>
      <p:sp>
        <p:nvSpPr>
          <p:cNvPr id="9" name="Espaço Reservado para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934411" y="137588"/>
            <a:ext cx="1062072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pt-BR" sz="2400" baseline="0" dirty="0" smtClean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marL="0" lvl="0"/>
            <a:r>
              <a:rPr lang="pt-BR"/>
              <a:t>Editar TÍTULO DA APRESENTAÇÃO</a:t>
            </a:r>
            <a:endParaRPr lang="pt-BR" sz="5400">
              <a:solidFill>
                <a:srgbClr val="FCFC3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Freeform 14">
            <a:extLst>
              <a:ext uri="{FF2B5EF4-FFF2-40B4-BE49-F238E27FC236}">
                <a16:creationId xmlns:a16="http://schemas.microsoft.com/office/drawing/2014/main" id="{DAF2A1D5-D2C7-4160-BB8C-BD0F75D52B49}"/>
              </a:ext>
            </a:extLst>
          </p:cNvPr>
          <p:cNvSpPr/>
          <p:nvPr userDrawn="1"/>
        </p:nvSpPr>
        <p:spPr>
          <a:xfrm>
            <a:off x="622651" y="811012"/>
            <a:ext cx="586521" cy="598338"/>
          </a:xfrm>
          <a:custGeom>
            <a:avLst/>
            <a:gdLst>
              <a:gd name="connsiteX0" fmla="*/ 2679700 w 4610100"/>
              <a:gd name="connsiteY0" fmla="*/ 355600 h 2667000"/>
              <a:gd name="connsiteX1" fmla="*/ 2679700 w 4610100"/>
              <a:gd name="connsiteY1" fmla="*/ 0 h 2667000"/>
              <a:gd name="connsiteX2" fmla="*/ 0 w 4610100"/>
              <a:gd name="connsiteY2" fmla="*/ 0 h 2667000"/>
              <a:gd name="connsiteX3" fmla="*/ 0 w 4610100"/>
              <a:gd name="connsiteY3" fmla="*/ 2667000 h 2667000"/>
              <a:gd name="connsiteX4" fmla="*/ 2679700 w 4610100"/>
              <a:gd name="connsiteY4" fmla="*/ 2667000 h 2667000"/>
              <a:gd name="connsiteX5" fmla="*/ 2679700 w 4610100"/>
              <a:gd name="connsiteY5" fmla="*/ 2324100 h 2667000"/>
              <a:gd name="connsiteX6" fmla="*/ 4610100 w 4610100"/>
              <a:gd name="connsiteY6" fmla="*/ 2324100 h 2667000"/>
              <a:gd name="connsiteX0" fmla="*/ 2679700 w 2679700"/>
              <a:gd name="connsiteY0" fmla="*/ 355600 h 2667000"/>
              <a:gd name="connsiteX1" fmla="*/ 2679700 w 2679700"/>
              <a:gd name="connsiteY1" fmla="*/ 0 h 2667000"/>
              <a:gd name="connsiteX2" fmla="*/ 0 w 2679700"/>
              <a:gd name="connsiteY2" fmla="*/ 0 h 2667000"/>
              <a:gd name="connsiteX3" fmla="*/ 0 w 2679700"/>
              <a:gd name="connsiteY3" fmla="*/ 2667000 h 2667000"/>
              <a:gd name="connsiteX4" fmla="*/ 2679700 w 2679700"/>
              <a:gd name="connsiteY4" fmla="*/ 2667000 h 2667000"/>
              <a:gd name="connsiteX5" fmla="*/ 2679700 w 2679700"/>
              <a:gd name="connsiteY5" fmla="*/ 2324100 h 266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79700" h="2667000">
                <a:moveTo>
                  <a:pt x="2679700" y="355600"/>
                </a:moveTo>
                <a:lnTo>
                  <a:pt x="2679700" y="0"/>
                </a:lnTo>
                <a:lnTo>
                  <a:pt x="0" y="0"/>
                </a:lnTo>
                <a:lnTo>
                  <a:pt x="0" y="2667000"/>
                </a:lnTo>
                <a:lnTo>
                  <a:pt x="2679700" y="2667000"/>
                </a:lnTo>
                <a:lnTo>
                  <a:pt x="2679700" y="2324100"/>
                </a:lnTo>
              </a:path>
            </a:pathLst>
          </a:custGeom>
          <a:noFill/>
          <a:ln w="95250">
            <a:solidFill>
              <a:srgbClr val="FCFC30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>
              <a:solidFill>
                <a:srgbClr val="1E3D5C"/>
              </a:solidFill>
            </a:endParaRPr>
          </a:p>
        </p:txBody>
      </p:sp>
      <p:sp>
        <p:nvSpPr>
          <p:cNvPr id="11" name="Espaço Reservado para Texto 2"/>
          <p:cNvSpPr>
            <a:spLocks noGrp="1"/>
          </p:cNvSpPr>
          <p:nvPr>
            <p:ph type="body" sz="quarter" idx="11" hasCustomPrompt="1"/>
          </p:nvPr>
        </p:nvSpPr>
        <p:spPr>
          <a:xfrm>
            <a:off x="934411" y="927008"/>
            <a:ext cx="10620720" cy="397032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lvl1pPr marL="0" indent="0">
              <a:buNone/>
              <a:defRPr lang="pt-BR" sz="2200" b="1" spc="-113" dirty="0" smtClean="0">
                <a:solidFill>
                  <a:srgbClr val="00385D"/>
                </a:solidFill>
              </a:defRPr>
            </a:lvl1pPr>
          </a:lstStyle>
          <a:p>
            <a:pPr marL="0" lvl="0"/>
            <a:r>
              <a:rPr lang="pt-BR"/>
              <a:t>Editar Subtítulo da Apresentação</a:t>
            </a:r>
            <a:endParaRPr lang="pt-BR" sz="5400">
              <a:solidFill>
                <a:srgbClr val="FCFC3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4D691135-BE60-478E-B134-2958E2C333F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393" y="121075"/>
            <a:ext cx="457199" cy="457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2174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ra Cap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963348"/>
            <a:ext cx="12192000" cy="12280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pt-BR" sz="8200" baseline="0" smtClean="0">
                <a:solidFill>
                  <a:srgbClr val="FCFC30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0" indent="0" algn="ctr" defTabSz="914400" rtl="0" eaLnBrk="1" latinLnBrk="0" hangingPunct="1">
              <a:buNone/>
              <a:defRPr lang="pt-BR" sz="3200" kern="1200" dirty="0" smtClean="0">
                <a:solidFill>
                  <a:srgbClr val="FCFC3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>
              <a:defRPr lang="pt-BR" sz="1800" smtClean="0"/>
            </a:lvl3pPr>
            <a:lvl4pPr>
              <a:defRPr lang="pt-BR" smtClean="0"/>
            </a:lvl4pPr>
            <a:lvl5pPr>
              <a:defRPr lang="pt-BR"/>
            </a:lvl5pPr>
          </a:lstStyle>
          <a:p>
            <a:pPr marL="0" lvl="0" algn="ctr"/>
            <a:r>
              <a:rPr lang="pt-BR"/>
              <a:t>Editar Agradecimento/FIM</a:t>
            </a:r>
            <a:endParaRPr lang="pt-BR" sz="5400">
              <a:solidFill>
                <a:srgbClr val="FCFC3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13DE608D-B716-42F0-84BF-2F51604E4D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632" y="828546"/>
            <a:ext cx="1101167" cy="1101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400653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úd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492" y="6372564"/>
            <a:ext cx="12196492" cy="466725"/>
          </a:xfrm>
          <a:prstGeom prst="rect">
            <a:avLst/>
          </a:prstGeom>
        </p:spPr>
      </p:pic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26927687-B7F3-40FE-B9C0-81CD33CE192D}"/>
              </a:ext>
            </a:extLst>
          </p:cNvPr>
          <p:cNvCxnSpPr/>
          <p:nvPr userDrawn="1"/>
        </p:nvCxnSpPr>
        <p:spPr>
          <a:xfrm>
            <a:off x="496393" y="615156"/>
            <a:ext cx="11064240" cy="0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ço Reservado para Número de Slide 3"/>
          <p:cNvSpPr txBox="1">
            <a:spLocks/>
          </p:cNvSpPr>
          <p:nvPr userDrawn="1"/>
        </p:nvSpPr>
        <p:spPr>
          <a:xfrm>
            <a:off x="11429999" y="6409446"/>
            <a:ext cx="723733" cy="365125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B8C808D-7EB3-40D1-AF15-2DD7C31F7244}" type="slidenum">
              <a:rPr lang="pt-BR" smtClean="0"/>
              <a:pPr algn="r"/>
              <a:t>‹#›</a:t>
            </a:fld>
            <a:endParaRPr lang="pt-BR"/>
          </a:p>
        </p:txBody>
      </p:sp>
      <p:sp>
        <p:nvSpPr>
          <p:cNvPr id="11" name="Espaço Reservado para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934411" y="137588"/>
            <a:ext cx="1062072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pt-BR" sz="2400" baseline="0" dirty="0" smtClean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marL="0" lvl="0"/>
            <a:r>
              <a:rPr lang="pt-BR"/>
              <a:t>Editar TÍTULO DA APRESENTAÇÃO</a:t>
            </a:r>
            <a:endParaRPr lang="pt-BR" sz="5400">
              <a:solidFill>
                <a:srgbClr val="FCFC3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1AA04C3F-A9D1-44CE-99E4-61B969460B6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393" y="121075"/>
            <a:ext cx="457199" cy="457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1429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nyPPT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46965315"/>
      </p:ext>
    </p:extLst>
  </p:cSld>
  <p:clrMapOvr>
    <a:masterClrMapping/>
  </p:clrMapOvr>
  <p:transition spd="med"/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ra Cap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963348"/>
            <a:ext cx="12192000" cy="12280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pt-BR" sz="8200" baseline="0" smtClean="0">
                <a:solidFill>
                  <a:srgbClr val="FCFC30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0" indent="0" algn="ctr" defTabSz="914400" rtl="0" eaLnBrk="1" latinLnBrk="0" hangingPunct="1">
              <a:buNone/>
              <a:defRPr lang="pt-BR" sz="3200" kern="1200" dirty="0" smtClean="0">
                <a:solidFill>
                  <a:srgbClr val="FCFC3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>
              <a:defRPr lang="pt-BR" sz="1800" smtClean="0"/>
            </a:lvl3pPr>
            <a:lvl4pPr>
              <a:defRPr lang="pt-BR" smtClean="0"/>
            </a:lvl4pPr>
            <a:lvl5pPr>
              <a:defRPr lang="pt-BR"/>
            </a:lvl5pPr>
          </a:lstStyle>
          <a:p>
            <a:pPr marL="0" lvl="0" algn="ctr"/>
            <a:r>
              <a:rPr lang="pt-BR"/>
              <a:t>Editar Agradecimento/FIM</a:t>
            </a:r>
            <a:endParaRPr lang="pt-BR" sz="5400">
              <a:solidFill>
                <a:srgbClr val="FCFC3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13DE608D-B716-42F0-84BF-2F51604E4D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632" y="828546"/>
            <a:ext cx="1101167" cy="1101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4006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Layout Personalizad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6345F30-0649-46B3-AB53-77E7017CDC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604984" y="62961"/>
            <a:ext cx="519830" cy="522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396461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nyPPT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46965315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ector reto 2">
            <a:extLst>
              <a:ext uri="{FF2B5EF4-FFF2-40B4-BE49-F238E27FC236}">
                <a16:creationId xmlns:a16="http://schemas.microsoft.com/office/drawing/2014/main" id="{41734CAC-6FB8-4B22-AEB7-A575B5018AEE}"/>
              </a:ext>
            </a:extLst>
          </p:cNvPr>
          <p:cNvCxnSpPr/>
          <p:nvPr userDrawn="1"/>
        </p:nvCxnSpPr>
        <p:spPr>
          <a:xfrm>
            <a:off x="496393" y="615156"/>
            <a:ext cx="11064240" cy="0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agem 3">
            <a:extLst>
              <a:ext uri="{FF2B5EF4-FFF2-40B4-BE49-F238E27FC236}">
                <a16:creationId xmlns:a16="http://schemas.microsoft.com/office/drawing/2014/main" id="{B50113F4-0C86-4991-84DF-3E10333964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393" y="121075"/>
            <a:ext cx="457200" cy="457200"/>
          </a:xfrm>
          <a:prstGeom prst="rect">
            <a:avLst/>
          </a:prstGeom>
        </p:spPr>
      </p:pic>
      <p:sp>
        <p:nvSpPr>
          <p:cNvPr id="6" name="Espaço Reservado para Texto 2">
            <a:extLst>
              <a:ext uri="{FF2B5EF4-FFF2-40B4-BE49-F238E27FC236}">
                <a16:creationId xmlns:a16="http://schemas.microsoft.com/office/drawing/2014/main" id="{8E9A3FCC-71E0-476F-B7A0-BD6001A200C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34411" y="137588"/>
            <a:ext cx="1062072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pt-BR" sz="2400" baseline="0" dirty="0" smtClean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marL="0" lvl="0"/>
            <a:r>
              <a:rPr lang="pt-BR"/>
              <a:t>Editar TÍTULO DA APRESENTAÇÃO</a:t>
            </a:r>
            <a:endParaRPr lang="pt-BR" sz="5400">
              <a:solidFill>
                <a:srgbClr val="FCFC3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5514228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Layout Personalizad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6345F30-0649-46B3-AB53-77E7017CDC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604984" y="62961"/>
            <a:ext cx="519830" cy="522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396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úd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14">
            <a:extLst>
              <a:ext uri="{FF2B5EF4-FFF2-40B4-BE49-F238E27FC236}">
                <a16:creationId xmlns:a16="http://schemas.microsoft.com/office/drawing/2014/main" id="{DAF2A1D5-D2C7-4160-BB8C-BD0F75D52B49}"/>
              </a:ext>
            </a:extLst>
          </p:cNvPr>
          <p:cNvSpPr/>
          <p:nvPr userDrawn="1"/>
        </p:nvSpPr>
        <p:spPr>
          <a:xfrm>
            <a:off x="622651" y="811012"/>
            <a:ext cx="586521" cy="598338"/>
          </a:xfrm>
          <a:custGeom>
            <a:avLst/>
            <a:gdLst>
              <a:gd name="connsiteX0" fmla="*/ 2679700 w 4610100"/>
              <a:gd name="connsiteY0" fmla="*/ 355600 h 2667000"/>
              <a:gd name="connsiteX1" fmla="*/ 2679700 w 4610100"/>
              <a:gd name="connsiteY1" fmla="*/ 0 h 2667000"/>
              <a:gd name="connsiteX2" fmla="*/ 0 w 4610100"/>
              <a:gd name="connsiteY2" fmla="*/ 0 h 2667000"/>
              <a:gd name="connsiteX3" fmla="*/ 0 w 4610100"/>
              <a:gd name="connsiteY3" fmla="*/ 2667000 h 2667000"/>
              <a:gd name="connsiteX4" fmla="*/ 2679700 w 4610100"/>
              <a:gd name="connsiteY4" fmla="*/ 2667000 h 2667000"/>
              <a:gd name="connsiteX5" fmla="*/ 2679700 w 4610100"/>
              <a:gd name="connsiteY5" fmla="*/ 2324100 h 2667000"/>
              <a:gd name="connsiteX6" fmla="*/ 4610100 w 4610100"/>
              <a:gd name="connsiteY6" fmla="*/ 2324100 h 2667000"/>
              <a:gd name="connsiteX0" fmla="*/ 2679700 w 2679700"/>
              <a:gd name="connsiteY0" fmla="*/ 355600 h 2667000"/>
              <a:gd name="connsiteX1" fmla="*/ 2679700 w 2679700"/>
              <a:gd name="connsiteY1" fmla="*/ 0 h 2667000"/>
              <a:gd name="connsiteX2" fmla="*/ 0 w 2679700"/>
              <a:gd name="connsiteY2" fmla="*/ 0 h 2667000"/>
              <a:gd name="connsiteX3" fmla="*/ 0 w 2679700"/>
              <a:gd name="connsiteY3" fmla="*/ 2667000 h 2667000"/>
              <a:gd name="connsiteX4" fmla="*/ 2679700 w 2679700"/>
              <a:gd name="connsiteY4" fmla="*/ 2667000 h 2667000"/>
              <a:gd name="connsiteX5" fmla="*/ 2679700 w 2679700"/>
              <a:gd name="connsiteY5" fmla="*/ 2324100 h 266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79700" h="2667000">
                <a:moveTo>
                  <a:pt x="2679700" y="355600"/>
                </a:moveTo>
                <a:lnTo>
                  <a:pt x="2679700" y="0"/>
                </a:lnTo>
                <a:lnTo>
                  <a:pt x="0" y="0"/>
                </a:lnTo>
                <a:lnTo>
                  <a:pt x="0" y="2667000"/>
                </a:lnTo>
                <a:lnTo>
                  <a:pt x="2679700" y="2667000"/>
                </a:lnTo>
                <a:lnTo>
                  <a:pt x="2679700" y="2324100"/>
                </a:lnTo>
              </a:path>
            </a:pathLst>
          </a:custGeom>
          <a:noFill/>
          <a:ln w="95250">
            <a:solidFill>
              <a:srgbClr val="FCFC30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>
              <a:solidFill>
                <a:srgbClr val="1E3D5C"/>
              </a:solidFill>
            </a:endParaRPr>
          </a:p>
        </p:txBody>
      </p:sp>
      <p:pic>
        <p:nvPicPr>
          <p:cNvPr id="8" name="Imagem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492" y="6372564"/>
            <a:ext cx="12196492" cy="466725"/>
          </a:xfrm>
          <a:prstGeom prst="rect">
            <a:avLst/>
          </a:prstGeom>
        </p:spPr>
      </p:pic>
      <p:grpSp>
        <p:nvGrpSpPr>
          <p:cNvPr id="9" name="Agrupar 8"/>
          <p:cNvGrpSpPr/>
          <p:nvPr userDrawn="1"/>
        </p:nvGrpSpPr>
        <p:grpSpPr>
          <a:xfrm>
            <a:off x="9291145" y="1800191"/>
            <a:ext cx="2545315" cy="2792830"/>
            <a:chOff x="9295597" y="2472852"/>
            <a:chExt cx="1794630" cy="2264503"/>
          </a:xfrm>
        </p:grpSpPr>
        <p:sp>
          <p:nvSpPr>
            <p:cNvPr id="10" name="Freeform: Shape 86">
              <a:extLst>
                <a:ext uri="{FF2B5EF4-FFF2-40B4-BE49-F238E27FC236}">
                  <a16:creationId xmlns:a16="http://schemas.microsoft.com/office/drawing/2014/main" id="{634E6A70-D12A-4FD8-AB16-C4759E325B49}"/>
                </a:ext>
              </a:extLst>
            </p:cNvPr>
            <p:cNvSpPr/>
            <p:nvPr/>
          </p:nvSpPr>
          <p:spPr>
            <a:xfrm>
              <a:off x="9490840" y="2472852"/>
              <a:ext cx="1599387" cy="1417631"/>
            </a:xfrm>
            <a:custGeom>
              <a:avLst/>
              <a:gdLst>
                <a:gd name="connsiteX0" fmla="*/ 935369 w 4012004"/>
                <a:gd name="connsiteY0" fmla="*/ 1848105 h 3156876"/>
                <a:gd name="connsiteX1" fmla="*/ 945185 w 4012004"/>
                <a:gd name="connsiteY1" fmla="*/ 1857921 h 3156876"/>
                <a:gd name="connsiteX2" fmla="*/ 945185 w 4012004"/>
                <a:gd name="connsiteY2" fmla="*/ 2044195 h 3156876"/>
                <a:gd name="connsiteX3" fmla="*/ 948513 w 4012004"/>
                <a:gd name="connsiteY3" fmla="*/ 2043523 h 3156876"/>
                <a:gd name="connsiteX4" fmla="*/ 1037128 w 4012004"/>
                <a:gd name="connsiteY4" fmla="*/ 2132138 h 3156876"/>
                <a:gd name="connsiteX5" fmla="*/ 1037128 w 4012004"/>
                <a:gd name="connsiteY5" fmla="*/ 2473212 h 3156876"/>
                <a:gd name="connsiteX6" fmla="*/ 948513 w 4012004"/>
                <a:gd name="connsiteY6" fmla="*/ 2561827 h 3156876"/>
                <a:gd name="connsiteX7" fmla="*/ 945185 w 4012004"/>
                <a:gd name="connsiteY7" fmla="*/ 2561155 h 3156876"/>
                <a:gd name="connsiteX8" fmla="*/ 945185 w 4012004"/>
                <a:gd name="connsiteY8" fmla="*/ 3147060 h 3156876"/>
                <a:gd name="connsiteX9" fmla="*/ 935369 w 4012004"/>
                <a:gd name="connsiteY9" fmla="*/ 3156876 h 3156876"/>
                <a:gd name="connsiteX10" fmla="*/ 925553 w 4012004"/>
                <a:gd name="connsiteY10" fmla="*/ 3147060 h 3156876"/>
                <a:gd name="connsiteX11" fmla="*/ 925553 w 4012004"/>
                <a:gd name="connsiteY11" fmla="*/ 2557192 h 3156876"/>
                <a:gd name="connsiteX12" fmla="*/ 914020 w 4012004"/>
                <a:gd name="connsiteY12" fmla="*/ 2554863 h 3156876"/>
                <a:gd name="connsiteX13" fmla="*/ 859898 w 4012004"/>
                <a:gd name="connsiteY13" fmla="*/ 2473212 h 3156876"/>
                <a:gd name="connsiteX14" fmla="*/ 859898 w 4012004"/>
                <a:gd name="connsiteY14" fmla="*/ 2132138 h 3156876"/>
                <a:gd name="connsiteX15" fmla="*/ 914020 w 4012004"/>
                <a:gd name="connsiteY15" fmla="*/ 2050487 h 3156876"/>
                <a:gd name="connsiteX16" fmla="*/ 925553 w 4012004"/>
                <a:gd name="connsiteY16" fmla="*/ 2048159 h 3156876"/>
                <a:gd name="connsiteX17" fmla="*/ 925553 w 4012004"/>
                <a:gd name="connsiteY17" fmla="*/ 1857921 h 3156876"/>
                <a:gd name="connsiteX18" fmla="*/ 935369 w 4012004"/>
                <a:gd name="connsiteY18" fmla="*/ 1848105 h 3156876"/>
                <a:gd name="connsiteX19" fmla="*/ 88615 w 4012004"/>
                <a:gd name="connsiteY19" fmla="*/ 1565010 h 3156876"/>
                <a:gd name="connsiteX20" fmla="*/ 98431 w 4012004"/>
                <a:gd name="connsiteY20" fmla="*/ 1574826 h 3156876"/>
                <a:gd name="connsiteX21" fmla="*/ 98431 w 4012004"/>
                <a:gd name="connsiteY21" fmla="*/ 2000946 h 3156876"/>
                <a:gd name="connsiteX22" fmla="*/ 123108 w 4012004"/>
                <a:gd name="connsiteY22" fmla="*/ 2005928 h 3156876"/>
                <a:gd name="connsiteX23" fmla="*/ 177230 w 4012004"/>
                <a:gd name="connsiteY23" fmla="*/ 2087579 h 3156876"/>
                <a:gd name="connsiteX24" fmla="*/ 177230 w 4012004"/>
                <a:gd name="connsiteY24" fmla="*/ 2510024 h 3156876"/>
                <a:gd name="connsiteX25" fmla="*/ 123108 w 4012004"/>
                <a:gd name="connsiteY25" fmla="*/ 2591675 h 3156876"/>
                <a:gd name="connsiteX26" fmla="*/ 98431 w 4012004"/>
                <a:gd name="connsiteY26" fmla="*/ 2596658 h 3156876"/>
                <a:gd name="connsiteX27" fmla="*/ 98431 w 4012004"/>
                <a:gd name="connsiteY27" fmla="*/ 2863965 h 3156876"/>
                <a:gd name="connsiteX28" fmla="*/ 88615 w 4012004"/>
                <a:gd name="connsiteY28" fmla="*/ 2873781 h 3156876"/>
                <a:gd name="connsiteX29" fmla="*/ 78799 w 4012004"/>
                <a:gd name="connsiteY29" fmla="*/ 2863965 h 3156876"/>
                <a:gd name="connsiteX30" fmla="*/ 78799 w 4012004"/>
                <a:gd name="connsiteY30" fmla="*/ 2596658 h 3156876"/>
                <a:gd name="connsiteX31" fmla="*/ 54122 w 4012004"/>
                <a:gd name="connsiteY31" fmla="*/ 2591675 h 3156876"/>
                <a:gd name="connsiteX32" fmla="*/ 0 w 4012004"/>
                <a:gd name="connsiteY32" fmla="*/ 2510024 h 3156876"/>
                <a:gd name="connsiteX33" fmla="*/ 0 w 4012004"/>
                <a:gd name="connsiteY33" fmla="*/ 2087579 h 3156876"/>
                <a:gd name="connsiteX34" fmla="*/ 54122 w 4012004"/>
                <a:gd name="connsiteY34" fmla="*/ 2005928 h 3156876"/>
                <a:gd name="connsiteX35" fmla="*/ 78799 w 4012004"/>
                <a:gd name="connsiteY35" fmla="*/ 2000946 h 3156876"/>
                <a:gd name="connsiteX36" fmla="*/ 78799 w 4012004"/>
                <a:gd name="connsiteY36" fmla="*/ 1574826 h 3156876"/>
                <a:gd name="connsiteX37" fmla="*/ 88615 w 4012004"/>
                <a:gd name="connsiteY37" fmla="*/ 1565010 h 3156876"/>
                <a:gd name="connsiteX38" fmla="*/ 1586411 w 4012004"/>
                <a:gd name="connsiteY38" fmla="*/ 1177255 h 3156876"/>
                <a:gd name="connsiteX39" fmla="*/ 1596227 w 4012004"/>
                <a:gd name="connsiteY39" fmla="*/ 1187071 h 3156876"/>
                <a:gd name="connsiteX40" fmla="*/ 1596227 w 4012004"/>
                <a:gd name="connsiteY40" fmla="*/ 1351438 h 3156876"/>
                <a:gd name="connsiteX41" fmla="*/ 1620904 w 4012004"/>
                <a:gd name="connsiteY41" fmla="*/ 1356420 h 3156876"/>
                <a:gd name="connsiteX42" fmla="*/ 1675026 w 4012004"/>
                <a:gd name="connsiteY42" fmla="*/ 1438071 h 3156876"/>
                <a:gd name="connsiteX43" fmla="*/ 1675026 w 4012004"/>
                <a:gd name="connsiteY43" fmla="*/ 1701703 h 3156876"/>
                <a:gd name="connsiteX44" fmla="*/ 1620904 w 4012004"/>
                <a:gd name="connsiteY44" fmla="*/ 1783354 h 3156876"/>
                <a:gd name="connsiteX45" fmla="*/ 1596227 w 4012004"/>
                <a:gd name="connsiteY45" fmla="*/ 1788336 h 3156876"/>
                <a:gd name="connsiteX46" fmla="*/ 1596227 w 4012004"/>
                <a:gd name="connsiteY46" fmla="*/ 1952702 h 3156876"/>
                <a:gd name="connsiteX47" fmla="*/ 1586411 w 4012004"/>
                <a:gd name="connsiteY47" fmla="*/ 1962518 h 3156876"/>
                <a:gd name="connsiteX48" fmla="*/ 1576595 w 4012004"/>
                <a:gd name="connsiteY48" fmla="*/ 1952702 h 3156876"/>
                <a:gd name="connsiteX49" fmla="*/ 1576595 w 4012004"/>
                <a:gd name="connsiteY49" fmla="*/ 1788336 h 3156876"/>
                <a:gd name="connsiteX50" fmla="*/ 1551918 w 4012004"/>
                <a:gd name="connsiteY50" fmla="*/ 1783354 h 3156876"/>
                <a:gd name="connsiteX51" fmla="*/ 1497796 w 4012004"/>
                <a:gd name="connsiteY51" fmla="*/ 1701703 h 3156876"/>
                <a:gd name="connsiteX52" fmla="*/ 1497796 w 4012004"/>
                <a:gd name="connsiteY52" fmla="*/ 1438071 h 3156876"/>
                <a:gd name="connsiteX53" fmla="*/ 1551918 w 4012004"/>
                <a:gd name="connsiteY53" fmla="*/ 1356420 h 3156876"/>
                <a:gd name="connsiteX54" fmla="*/ 1576595 w 4012004"/>
                <a:gd name="connsiteY54" fmla="*/ 1351438 h 3156876"/>
                <a:gd name="connsiteX55" fmla="*/ 1576595 w 4012004"/>
                <a:gd name="connsiteY55" fmla="*/ 1187071 h 3156876"/>
                <a:gd name="connsiteX56" fmla="*/ 1586411 w 4012004"/>
                <a:gd name="connsiteY56" fmla="*/ 1177255 h 3156876"/>
                <a:gd name="connsiteX57" fmla="*/ 2426794 w 4012004"/>
                <a:gd name="connsiteY57" fmla="*/ 488999 h 3156876"/>
                <a:gd name="connsiteX58" fmla="*/ 2436610 w 4012004"/>
                <a:gd name="connsiteY58" fmla="*/ 498815 h 3156876"/>
                <a:gd name="connsiteX59" fmla="*/ 2436610 w 4012004"/>
                <a:gd name="connsiteY59" fmla="*/ 589710 h 3156876"/>
                <a:gd name="connsiteX60" fmla="*/ 2465450 w 4012004"/>
                <a:gd name="connsiteY60" fmla="*/ 595532 h 3156876"/>
                <a:gd name="connsiteX61" fmla="*/ 2515409 w 4012004"/>
                <a:gd name="connsiteY61" fmla="*/ 670903 h 3156876"/>
                <a:gd name="connsiteX62" fmla="*/ 2515409 w 4012004"/>
                <a:gd name="connsiteY62" fmla="*/ 1726684 h 3156876"/>
                <a:gd name="connsiteX63" fmla="*/ 2465450 w 4012004"/>
                <a:gd name="connsiteY63" fmla="*/ 1802055 h 3156876"/>
                <a:gd name="connsiteX64" fmla="*/ 2436610 w 4012004"/>
                <a:gd name="connsiteY64" fmla="*/ 1807877 h 3156876"/>
                <a:gd name="connsiteX65" fmla="*/ 2436610 w 4012004"/>
                <a:gd name="connsiteY65" fmla="*/ 1984270 h 3156876"/>
                <a:gd name="connsiteX66" fmla="*/ 2426794 w 4012004"/>
                <a:gd name="connsiteY66" fmla="*/ 1994086 h 3156876"/>
                <a:gd name="connsiteX67" fmla="*/ 2416978 w 4012004"/>
                <a:gd name="connsiteY67" fmla="*/ 1984270 h 3156876"/>
                <a:gd name="connsiteX68" fmla="*/ 2416978 w 4012004"/>
                <a:gd name="connsiteY68" fmla="*/ 1807877 h 3156876"/>
                <a:gd name="connsiteX69" fmla="*/ 2388138 w 4012004"/>
                <a:gd name="connsiteY69" fmla="*/ 1802055 h 3156876"/>
                <a:gd name="connsiteX70" fmla="*/ 2338179 w 4012004"/>
                <a:gd name="connsiteY70" fmla="*/ 1726684 h 3156876"/>
                <a:gd name="connsiteX71" fmla="*/ 2338179 w 4012004"/>
                <a:gd name="connsiteY71" fmla="*/ 670903 h 3156876"/>
                <a:gd name="connsiteX72" fmla="*/ 2388138 w 4012004"/>
                <a:gd name="connsiteY72" fmla="*/ 595532 h 3156876"/>
                <a:gd name="connsiteX73" fmla="*/ 2416978 w 4012004"/>
                <a:gd name="connsiteY73" fmla="*/ 589710 h 3156876"/>
                <a:gd name="connsiteX74" fmla="*/ 2416978 w 4012004"/>
                <a:gd name="connsiteY74" fmla="*/ 498815 h 3156876"/>
                <a:gd name="connsiteX75" fmla="*/ 2426794 w 4012004"/>
                <a:gd name="connsiteY75" fmla="*/ 488999 h 3156876"/>
                <a:gd name="connsiteX76" fmla="*/ 3058591 w 4012004"/>
                <a:gd name="connsiteY76" fmla="*/ 20757 h 3156876"/>
                <a:gd name="connsiteX77" fmla="*/ 3068407 w 4012004"/>
                <a:gd name="connsiteY77" fmla="*/ 30573 h 3156876"/>
                <a:gd name="connsiteX78" fmla="*/ 3068407 w 4012004"/>
                <a:gd name="connsiteY78" fmla="*/ 236262 h 3156876"/>
                <a:gd name="connsiteX79" fmla="*/ 3093084 w 4012004"/>
                <a:gd name="connsiteY79" fmla="*/ 241244 h 3156876"/>
                <a:gd name="connsiteX80" fmla="*/ 3147206 w 4012004"/>
                <a:gd name="connsiteY80" fmla="*/ 322895 h 3156876"/>
                <a:gd name="connsiteX81" fmla="*/ 3147206 w 4012004"/>
                <a:gd name="connsiteY81" fmla="*/ 871974 h 3156876"/>
                <a:gd name="connsiteX82" fmla="*/ 3093084 w 4012004"/>
                <a:gd name="connsiteY82" fmla="*/ 953625 h 3156876"/>
                <a:gd name="connsiteX83" fmla="*/ 3068407 w 4012004"/>
                <a:gd name="connsiteY83" fmla="*/ 958607 h 3156876"/>
                <a:gd name="connsiteX84" fmla="*/ 3068407 w 4012004"/>
                <a:gd name="connsiteY84" fmla="*/ 1319712 h 3156876"/>
                <a:gd name="connsiteX85" fmla="*/ 3058591 w 4012004"/>
                <a:gd name="connsiteY85" fmla="*/ 1329528 h 3156876"/>
                <a:gd name="connsiteX86" fmla="*/ 3048775 w 4012004"/>
                <a:gd name="connsiteY86" fmla="*/ 1319712 h 3156876"/>
                <a:gd name="connsiteX87" fmla="*/ 3048775 w 4012004"/>
                <a:gd name="connsiteY87" fmla="*/ 958607 h 3156876"/>
                <a:gd name="connsiteX88" fmla="*/ 3024098 w 4012004"/>
                <a:gd name="connsiteY88" fmla="*/ 953625 h 3156876"/>
                <a:gd name="connsiteX89" fmla="*/ 2969976 w 4012004"/>
                <a:gd name="connsiteY89" fmla="*/ 871974 h 3156876"/>
                <a:gd name="connsiteX90" fmla="*/ 2969976 w 4012004"/>
                <a:gd name="connsiteY90" fmla="*/ 322895 h 3156876"/>
                <a:gd name="connsiteX91" fmla="*/ 3024098 w 4012004"/>
                <a:gd name="connsiteY91" fmla="*/ 241244 h 3156876"/>
                <a:gd name="connsiteX92" fmla="*/ 3048775 w 4012004"/>
                <a:gd name="connsiteY92" fmla="*/ 236262 h 3156876"/>
                <a:gd name="connsiteX93" fmla="*/ 3048775 w 4012004"/>
                <a:gd name="connsiteY93" fmla="*/ 30573 h 3156876"/>
                <a:gd name="connsiteX94" fmla="*/ 3058591 w 4012004"/>
                <a:gd name="connsiteY94" fmla="*/ 20757 h 3156876"/>
                <a:gd name="connsiteX95" fmla="*/ 3923389 w 4012004"/>
                <a:gd name="connsiteY95" fmla="*/ 0 h 3156876"/>
                <a:gd name="connsiteX96" fmla="*/ 3933205 w 4012004"/>
                <a:gd name="connsiteY96" fmla="*/ 9816 h 3156876"/>
                <a:gd name="connsiteX97" fmla="*/ 3933205 w 4012004"/>
                <a:gd name="connsiteY97" fmla="*/ 58587 h 3156876"/>
                <a:gd name="connsiteX98" fmla="*/ 3957882 w 4012004"/>
                <a:gd name="connsiteY98" fmla="*/ 63569 h 3156876"/>
                <a:gd name="connsiteX99" fmla="*/ 4012004 w 4012004"/>
                <a:gd name="connsiteY99" fmla="*/ 145220 h 3156876"/>
                <a:gd name="connsiteX100" fmla="*/ 4012004 w 4012004"/>
                <a:gd name="connsiteY100" fmla="*/ 467633 h 3156876"/>
                <a:gd name="connsiteX101" fmla="*/ 3957882 w 4012004"/>
                <a:gd name="connsiteY101" fmla="*/ 549284 h 3156876"/>
                <a:gd name="connsiteX102" fmla="*/ 3933205 w 4012004"/>
                <a:gd name="connsiteY102" fmla="*/ 554266 h 3156876"/>
                <a:gd name="connsiteX103" fmla="*/ 3933205 w 4012004"/>
                <a:gd name="connsiteY103" fmla="*/ 775447 h 3156876"/>
                <a:gd name="connsiteX104" fmla="*/ 3923389 w 4012004"/>
                <a:gd name="connsiteY104" fmla="*/ 785263 h 3156876"/>
                <a:gd name="connsiteX105" fmla="*/ 3913573 w 4012004"/>
                <a:gd name="connsiteY105" fmla="*/ 775447 h 3156876"/>
                <a:gd name="connsiteX106" fmla="*/ 3913573 w 4012004"/>
                <a:gd name="connsiteY106" fmla="*/ 554266 h 3156876"/>
                <a:gd name="connsiteX107" fmla="*/ 3888896 w 4012004"/>
                <a:gd name="connsiteY107" fmla="*/ 549284 h 3156876"/>
                <a:gd name="connsiteX108" fmla="*/ 3834774 w 4012004"/>
                <a:gd name="connsiteY108" fmla="*/ 467633 h 3156876"/>
                <a:gd name="connsiteX109" fmla="*/ 3834774 w 4012004"/>
                <a:gd name="connsiteY109" fmla="*/ 145220 h 3156876"/>
                <a:gd name="connsiteX110" fmla="*/ 3888896 w 4012004"/>
                <a:gd name="connsiteY110" fmla="*/ 63569 h 3156876"/>
                <a:gd name="connsiteX111" fmla="*/ 3913573 w 4012004"/>
                <a:gd name="connsiteY111" fmla="*/ 58587 h 3156876"/>
                <a:gd name="connsiteX112" fmla="*/ 3913573 w 4012004"/>
                <a:gd name="connsiteY112" fmla="*/ 9816 h 3156876"/>
                <a:gd name="connsiteX113" fmla="*/ 3923389 w 4012004"/>
                <a:gd name="connsiteY113" fmla="*/ 0 h 3156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4012004" h="3156876">
                  <a:moveTo>
                    <a:pt x="935369" y="1848105"/>
                  </a:moveTo>
                  <a:cubicBezTo>
                    <a:pt x="940790" y="1848105"/>
                    <a:pt x="945185" y="1852500"/>
                    <a:pt x="945185" y="1857921"/>
                  </a:cubicBezTo>
                  <a:lnTo>
                    <a:pt x="945185" y="2044195"/>
                  </a:lnTo>
                  <a:lnTo>
                    <a:pt x="948513" y="2043523"/>
                  </a:lnTo>
                  <a:cubicBezTo>
                    <a:pt x="997454" y="2043523"/>
                    <a:pt x="1037128" y="2083197"/>
                    <a:pt x="1037128" y="2132138"/>
                  </a:cubicBezTo>
                  <a:lnTo>
                    <a:pt x="1037128" y="2473212"/>
                  </a:lnTo>
                  <a:cubicBezTo>
                    <a:pt x="1037128" y="2522153"/>
                    <a:pt x="997454" y="2561827"/>
                    <a:pt x="948513" y="2561827"/>
                  </a:cubicBezTo>
                  <a:lnTo>
                    <a:pt x="945185" y="2561155"/>
                  </a:lnTo>
                  <a:lnTo>
                    <a:pt x="945185" y="3147060"/>
                  </a:lnTo>
                  <a:cubicBezTo>
                    <a:pt x="945185" y="3152481"/>
                    <a:pt x="940790" y="3156876"/>
                    <a:pt x="935369" y="3156876"/>
                  </a:cubicBezTo>
                  <a:cubicBezTo>
                    <a:pt x="929948" y="3156876"/>
                    <a:pt x="925553" y="3152481"/>
                    <a:pt x="925553" y="3147060"/>
                  </a:cubicBezTo>
                  <a:lnTo>
                    <a:pt x="925553" y="2557192"/>
                  </a:lnTo>
                  <a:lnTo>
                    <a:pt x="914020" y="2554863"/>
                  </a:lnTo>
                  <a:cubicBezTo>
                    <a:pt x="882214" y="2541411"/>
                    <a:pt x="859898" y="2509918"/>
                    <a:pt x="859898" y="2473212"/>
                  </a:cubicBezTo>
                  <a:lnTo>
                    <a:pt x="859898" y="2132138"/>
                  </a:lnTo>
                  <a:cubicBezTo>
                    <a:pt x="859898" y="2095432"/>
                    <a:pt x="882214" y="2063939"/>
                    <a:pt x="914020" y="2050487"/>
                  </a:cubicBezTo>
                  <a:lnTo>
                    <a:pt x="925553" y="2048159"/>
                  </a:lnTo>
                  <a:lnTo>
                    <a:pt x="925553" y="1857921"/>
                  </a:lnTo>
                  <a:cubicBezTo>
                    <a:pt x="925553" y="1852500"/>
                    <a:pt x="929948" y="1848105"/>
                    <a:pt x="935369" y="1848105"/>
                  </a:cubicBezTo>
                  <a:close/>
                  <a:moveTo>
                    <a:pt x="88615" y="1565010"/>
                  </a:moveTo>
                  <a:cubicBezTo>
                    <a:pt x="94036" y="1565010"/>
                    <a:pt x="98431" y="1569405"/>
                    <a:pt x="98431" y="1574826"/>
                  </a:cubicBezTo>
                  <a:lnTo>
                    <a:pt x="98431" y="2000946"/>
                  </a:lnTo>
                  <a:lnTo>
                    <a:pt x="123108" y="2005928"/>
                  </a:lnTo>
                  <a:cubicBezTo>
                    <a:pt x="154913" y="2019380"/>
                    <a:pt x="177230" y="2050873"/>
                    <a:pt x="177230" y="2087579"/>
                  </a:cubicBezTo>
                  <a:lnTo>
                    <a:pt x="177230" y="2510024"/>
                  </a:lnTo>
                  <a:cubicBezTo>
                    <a:pt x="177230" y="2546730"/>
                    <a:pt x="154913" y="2578223"/>
                    <a:pt x="123108" y="2591675"/>
                  </a:cubicBezTo>
                  <a:lnTo>
                    <a:pt x="98431" y="2596658"/>
                  </a:lnTo>
                  <a:lnTo>
                    <a:pt x="98431" y="2863965"/>
                  </a:lnTo>
                  <a:cubicBezTo>
                    <a:pt x="98431" y="2869386"/>
                    <a:pt x="94036" y="2873781"/>
                    <a:pt x="88615" y="2873781"/>
                  </a:cubicBezTo>
                  <a:cubicBezTo>
                    <a:pt x="83194" y="2873781"/>
                    <a:pt x="78799" y="2869386"/>
                    <a:pt x="78799" y="2863965"/>
                  </a:cubicBezTo>
                  <a:lnTo>
                    <a:pt x="78799" y="2596658"/>
                  </a:lnTo>
                  <a:lnTo>
                    <a:pt x="54122" y="2591675"/>
                  </a:lnTo>
                  <a:cubicBezTo>
                    <a:pt x="22316" y="2578223"/>
                    <a:pt x="0" y="2546730"/>
                    <a:pt x="0" y="2510024"/>
                  </a:cubicBezTo>
                  <a:lnTo>
                    <a:pt x="0" y="2087579"/>
                  </a:lnTo>
                  <a:cubicBezTo>
                    <a:pt x="0" y="2050873"/>
                    <a:pt x="22316" y="2019380"/>
                    <a:pt x="54122" y="2005928"/>
                  </a:cubicBezTo>
                  <a:lnTo>
                    <a:pt x="78799" y="2000946"/>
                  </a:lnTo>
                  <a:lnTo>
                    <a:pt x="78799" y="1574826"/>
                  </a:lnTo>
                  <a:cubicBezTo>
                    <a:pt x="78799" y="1569405"/>
                    <a:pt x="83194" y="1565010"/>
                    <a:pt x="88615" y="1565010"/>
                  </a:cubicBezTo>
                  <a:close/>
                  <a:moveTo>
                    <a:pt x="1586411" y="1177255"/>
                  </a:moveTo>
                  <a:cubicBezTo>
                    <a:pt x="1591832" y="1177255"/>
                    <a:pt x="1596227" y="1181650"/>
                    <a:pt x="1596227" y="1187071"/>
                  </a:cubicBezTo>
                  <a:lnTo>
                    <a:pt x="1596227" y="1351438"/>
                  </a:lnTo>
                  <a:lnTo>
                    <a:pt x="1620904" y="1356420"/>
                  </a:lnTo>
                  <a:cubicBezTo>
                    <a:pt x="1652709" y="1369872"/>
                    <a:pt x="1675026" y="1401365"/>
                    <a:pt x="1675026" y="1438071"/>
                  </a:cubicBezTo>
                  <a:lnTo>
                    <a:pt x="1675026" y="1701703"/>
                  </a:lnTo>
                  <a:cubicBezTo>
                    <a:pt x="1675026" y="1738409"/>
                    <a:pt x="1652709" y="1769902"/>
                    <a:pt x="1620904" y="1783354"/>
                  </a:cubicBezTo>
                  <a:lnTo>
                    <a:pt x="1596227" y="1788336"/>
                  </a:lnTo>
                  <a:lnTo>
                    <a:pt x="1596227" y="1952702"/>
                  </a:lnTo>
                  <a:cubicBezTo>
                    <a:pt x="1596227" y="1958123"/>
                    <a:pt x="1591832" y="1962518"/>
                    <a:pt x="1586411" y="1962518"/>
                  </a:cubicBezTo>
                  <a:cubicBezTo>
                    <a:pt x="1580990" y="1962518"/>
                    <a:pt x="1576595" y="1958123"/>
                    <a:pt x="1576595" y="1952702"/>
                  </a:cubicBezTo>
                  <a:lnTo>
                    <a:pt x="1576595" y="1788336"/>
                  </a:lnTo>
                  <a:lnTo>
                    <a:pt x="1551918" y="1783354"/>
                  </a:lnTo>
                  <a:cubicBezTo>
                    <a:pt x="1520113" y="1769902"/>
                    <a:pt x="1497796" y="1738409"/>
                    <a:pt x="1497796" y="1701703"/>
                  </a:cubicBezTo>
                  <a:lnTo>
                    <a:pt x="1497796" y="1438071"/>
                  </a:lnTo>
                  <a:cubicBezTo>
                    <a:pt x="1497796" y="1401365"/>
                    <a:pt x="1520113" y="1369872"/>
                    <a:pt x="1551918" y="1356420"/>
                  </a:cubicBezTo>
                  <a:lnTo>
                    <a:pt x="1576595" y="1351438"/>
                  </a:lnTo>
                  <a:lnTo>
                    <a:pt x="1576595" y="1187071"/>
                  </a:lnTo>
                  <a:cubicBezTo>
                    <a:pt x="1576595" y="1181650"/>
                    <a:pt x="1580990" y="1177255"/>
                    <a:pt x="1586411" y="1177255"/>
                  </a:cubicBezTo>
                  <a:close/>
                  <a:moveTo>
                    <a:pt x="2426794" y="488999"/>
                  </a:moveTo>
                  <a:cubicBezTo>
                    <a:pt x="2432215" y="488999"/>
                    <a:pt x="2436610" y="493394"/>
                    <a:pt x="2436610" y="498815"/>
                  </a:cubicBezTo>
                  <a:lnTo>
                    <a:pt x="2436610" y="589710"/>
                  </a:lnTo>
                  <a:lnTo>
                    <a:pt x="2465450" y="595532"/>
                  </a:lnTo>
                  <a:cubicBezTo>
                    <a:pt x="2494809" y="607950"/>
                    <a:pt x="2515409" y="637021"/>
                    <a:pt x="2515409" y="670903"/>
                  </a:cubicBezTo>
                  <a:lnTo>
                    <a:pt x="2515409" y="1726684"/>
                  </a:lnTo>
                  <a:cubicBezTo>
                    <a:pt x="2515409" y="1760566"/>
                    <a:pt x="2494809" y="1789637"/>
                    <a:pt x="2465450" y="1802055"/>
                  </a:cubicBezTo>
                  <a:lnTo>
                    <a:pt x="2436610" y="1807877"/>
                  </a:lnTo>
                  <a:lnTo>
                    <a:pt x="2436610" y="1984270"/>
                  </a:lnTo>
                  <a:cubicBezTo>
                    <a:pt x="2436610" y="1989691"/>
                    <a:pt x="2432215" y="1994086"/>
                    <a:pt x="2426794" y="1994086"/>
                  </a:cubicBezTo>
                  <a:cubicBezTo>
                    <a:pt x="2421373" y="1994086"/>
                    <a:pt x="2416978" y="1989691"/>
                    <a:pt x="2416978" y="1984270"/>
                  </a:cubicBezTo>
                  <a:lnTo>
                    <a:pt x="2416978" y="1807877"/>
                  </a:lnTo>
                  <a:lnTo>
                    <a:pt x="2388138" y="1802055"/>
                  </a:lnTo>
                  <a:cubicBezTo>
                    <a:pt x="2358779" y="1789637"/>
                    <a:pt x="2338179" y="1760566"/>
                    <a:pt x="2338179" y="1726684"/>
                  </a:cubicBezTo>
                  <a:lnTo>
                    <a:pt x="2338179" y="670903"/>
                  </a:lnTo>
                  <a:cubicBezTo>
                    <a:pt x="2338179" y="637021"/>
                    <a:pt x="2358779" y="607950"/>
                    <a:pt x="2388138" y="595532"/>
                  </a:cubicBezTo>
                  <a:lnTo>
                    <a:pt x="2416978" y="589710"/>
                  </a:lnTo>
                  <a:lnTo>
                    <a:pt x="2416978" y="498815"/>
                  </a:lnTo>
                  <a:cubicBezTo>
                    <a:pt x="2416978" y="493394"/>
                    <a:pt x="2421373" y="488999"/>
                    <a:pt x="2426794" y="488999"/>
                  </a:cubicBezTo>
                  <a:close/>
                  <a:moveTo>
                    <a:pt x="3058591" y="20757"/>
                  </a:moveTo>
                  <a:cubicBezTo>
                    <a:pt x="3064012" y="20757"/>
                    <a:pt x="3068407" y="25152"/>
                    <a:pt x="3068407" y="30573"/>
                  </a:cubicBezTo>
                  <a:lnTo>
                    <a:pt x="3068407" y="236262"/>
                  </a:lnTo>
                  <a:lnTo>
                    <a:pt x="3093084" y="241244"/>
                  </a:lnTo>
                  <a:cubicBezTo>
                    <a:pt x="3124889" y="254696"/>
                    <a:pt x="3147206" y="286189"/>
                    <a:pt x="3147206" y="322895"/>
                  </a:cubicBezTo>
                  <a:lnTo>
                    <a:pt x="3147206" y="871974"/>
                  </a:lnTo>
                  <a:cubicBezTo>
                    <a:pt x="3147206" y="908680"/>
                    <a:pt x="3124889" y="940173"/>
                    <a:pt x="3093084" y="953625"/>
                  </a:cubicBezTo>
                  <a:lnTo>
                    <a:pt x="3068407" y="958607"/>
                  </a:lnTo>
                  <a:lnTo>
                    <a:pt x="3068407" y="1319712"/>
                  </a:lnTo>
                  <a:cubicBezTo>
                    <a:pt x="3068407" y="1325133"/>
                    <a:pt x="3064012" y="1329528"/>
                    <a:pt x="3058591" y="1329528"/>
                  </a:cubicBezTo>
                  <a:cubicBezTo>
                    <a:pt x="3053170" y="1329528"/>
                    <a:pt x="3048775" y="1325133"/>
                    <a:pt x="3048775" y="1319712"/>
                  </a:cubicBezTo>
                  <a:lnTo>
                    <a:pt x="3048775" y="958607"/>
                  </a:lnTo>
                  <a:lnTo>
                    <a:pt x="3024098" y="953625"/>
                  </a:lnTo>
                  <a:cubicBezTo>
                    <a:pt x="2992293" y="940173"/>
                    <a:pt x="2969976" y="908680"/>
                    <a:pt x="2969976" y="871974"/>
                  </a:cubicBezTo>
                  <a:lnTo>
                    <a:pt x="2969976" y="322895"/>
                  </a:lnTo>
                  <a:cubicBezTo>
                    <a:pt x="2969976" y="286189"/>
                    <a:pt x="2992293" y="254696"/>
                    <a:pt x="3024098" y="241244"/>
                  </a:cubicBezTo>
                  <a:lnTo>
                    <a:pt x="3048775" y="236262"/>
                  </a:lnTo>
                  <a:lnTo>
                    <a:pt x="3048775" y="30573"/>
                  </a:lnTo>
                  <a:cubicBezTo>
                    <a:pt x="3048775" y="25152"/>
                    <a:pt x="3053170" y="20757"/>
                    <a:pt x="3058591" y="20757"/>
                  </a:cubicBezTo>
                  <a:close/>
                  <a:moveTo>
                    <a:pt x="3923389" y="0"/>
                  </a:moveTo>
                  <a:cubicBezTo>
                    <a:pt x="3928810" y="0"/>
                    <a:pt x="3933205" y="4395"/>
                    <a:pt x="3933205" y="9816"/>
                  </a:cubicBezTo>
                  <a:lnTo>
                    <a:pt x="3933205" y="58587"/>
                  </a:lnTo>
                  <a:lnTo>
                    <a:pt x="3957882" y="63569"/>
                  </a:lnTo>
                  <a:cubicBezTo>
                    <a:pt x="3989687" y="77021"/>
                    <a:pt x="4012004" y="108514"/>
                    <a:pt x="4012004" y="145220"/>
                  </a:cubicBezTo>
                  <a:lnTo>
                    <a:pt x="4012004" y="467633"/>
                  </a:lnTo>
                  <a:cubicBezTo>
                    <a:pt x="4012004" y="504339"/>
                    <a:pt x="3989687" y="535832"/>
                    <a:pt x="3957882" y="549284"/>
                  </a:cubicBezTo>
                  <a:lnTo>
                    <a:pt x="3933205" y="554266"/>
                  </a:lnTo>
                  <a:lnTo>
                    <a:pt x="3933205" y="775447"/>
                  </a:lnTo>
                  <a:cubicBezTo>
                    <a:pt x="3933205" y="780868"/>
                    <a:pt x="3928810" y="785263"/>
                    <a:pt x="3923389" y="785263"/>
                  </a:cubicBezTo>
                  <a:cubicBezTo>
                    <a:pt x="3917968" y="785263"/>
                    <a:pt x="3913573" y="780868"/>
                    <a:pt x="3913573" y="775447"/>
                  </a:cubicBezTo>
                  <a:lnTo>
                    <a:pt x="3913573" y="554266"/>
                  </a:lnTo>
                  <a:lnTo>
                    <a:pt x="3888896" y="549284"/>
                  </a:lnTo>
                  <a:cubicBezTo>
                    <a:pt x="3857091" y="535832"/>
                    <a:pt x="3834774" y="504339"/>
                    <a:pt x="3834774" y="467633"/>
                  </a:cubicBezTo>
                  <a:lnTo>
                    <a:pt x="3834774" y="145220"/>
                  </a:lnTo>
                  <a:cubicBezTo>
                    <a:pt x="3834774" y="108514"/>
                    <a:pt x="3857091" y="77021"/>
                    <a:pt x="3888896" y="63569"/>
                  </a:cubicBezTo>
                  <a:lnTo>
                    <a:pt x="3913573" y="58587"/>
                  </a:lnTo>
                  <a:lnTo>
                    <a:pt x="3913573" y="9816"/>
                  </a:lnTo>
                  <a:cubicBezTo>
                    <a:pt x="3913573" y="4395"/>
                    <a:pt x="3917968" y="0"/>
                    <a:pt x="3923389" y="0"/>
                  </a:cubicBezTo>
                  <a:close/>
                </a:path>
              </a:pathLst>
            </a:custGeom>
            <a:solidFill>
              <a:srgbClr val="FFF000">
                <a:alpha val="5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grpSp>
          <p:nvGrpSpPr>
            <p:cNvPr id="11" name="Agrupar 10"/>
            <p:cNvGrpSpPr/>
            <p:nvPr/>
          </p:nvGrpSpPr>
          <p:grpSpPr>
            <a:xfrm>
              <a:off x="9295597" y="2512641"/>
              <a:ext cx="1703706" cy="2224714"/>
              <a:chOff x="8284984" y="3236818"/>
              <a:chExt cx="3257281" cy="3817975"/>
            </a:xfrm>
          </p:grpSpPr>
          <p:sp>
            <p:nvSpPr>
              <p:cNvPr id="12" name="Freeform: Shape 87">
                <a:extLst>
                  <a:ext uri="{FF2B5EF4-FFF2-40B4-BE49-F238E27FC236}">
                    <a16:creationId xmlns:a16="http://schemas.microsoft.com/office/drawing/2014/main" id="{E95B467F-7E1D-4B51-87C6-46880F9CAEF1}"/>
                  </a:ext>
                </a:extLst>
              </p:cNvPr>
              <p:cNvSpPr/>
              <p:nvPr/>
            </p:nvSpPr>
            <p:spPr>
              <a:xfrm>
                <a:off x="8284984" y="3236818"/>
                <a:ext cx="3051882" cy="1984780"/>
              </a:xfrm>
              <a:custGeom>
                <a:avLst/>
                <a:gdLst>
                  <a:gd name="connsiteX0" fmla="*/ 88615 w 5062605"/>
                  <a:gd name="connsiteY0" fmla="*/ 2479156 h 3292445"/>
                  <a:gd name="connsiteX1" fmla="*/ 98431 w 5062605"/>
                  <a:gd name="connsiteY1" fmla="*/ 2488972 h 3292445"/>
                  <a:gd name="connsiteX2" fmla="*/ 98431 w 5062605"/>
                  <a:gd name="connsiteY2" fmla="*/ 2537743 h 3292445"/>
                  <a:gd name="connsiteX3" fmla="*/ 123108 w 5062605"/>
                  <a:gd name="connsiteY3" fmla="*/ 2542725 h 3292445"/>
                  <a:gd name="connsiteX4" fmla="*/ 177230 w 5062605"/>
                  <a:gd name="connsiteY4" fmla="*/ 2624376 h 3292445"/>
                  <a:gd name="connsiteX5" fmla="*/ 177230 w 5062605"/>
                  <a:gd name="connsiteY5" fmla="*/ 2888009 h 3292445"/>
                  <a:gd name="connsiteX6" fmla="*/ 123108 w 5062605"/>
                  <a:gd name="connsiteY6" fmla="*/ 2969660 h 3292445"/>
                  <a:gd name="connsiteX7" fmla="*/ 98431 w 5062605"/>
                  <a:gd name="connsiteY7" fmla="*/ 2974643 h 3292445"/>
                  <a:gd name="connsiteX8" fmla="*/ 98431 w 5062605"/>
                  <a:gd name="connsiteY8" fmla="*/ 3254603 h 3292445"/>
                  <a:gd name="connsiteX9" fmla="*/ 88615 w 5062605"/>
                  <a:gd name="connsiteY9" fmla="*/ 3264419 h 3292445"/>
                  <a:gd name="connsiteX10" fmla="*/ 78799 w 5062605"/>
                  <a:gd name="connsiteY10" fmla="*/ 3254603 h 3292445"/>
                  <a:gd name="connsiteX11" fmla="*/ 78799 w 5062605"/>
                  <a:gd name="connsiteY11" fmla="*/ 2974643 h 3292445"/>
                  <a:gd name="connsiteX12" fmla="*/ 54122 w 5062605"/>
                  <a:gd name="connsiteY12" fmla="*/ 2969660 h 3292445"/>
                  <a:gd name="connsiteX13" fmla="*/ 0 w 5062605"/>
                  <a:gd name="connsiteY13" fmla="*/ 2888009 h 3292445"/>
                  <a:gd name="connsiteX14" fmla="*/ 0 w 5062605"/>
                  <a:gd name="connsiteY14" fmla="*/ 2624376 h 3292445"/>
                  <a:gd name="connsiteX15" fmla="*/ 54122 w 5062605"/>
                  <a:gd name="connsiteY15" fmla="*/ 2542725 h 3292445"/>
                  <a:gd name="connsiteX16" fmla="*/ 78799 w 5062605"/>
                  <a:gd name="connsiteY16" fmla="*/ 2537743 h 3292445"/>
                  <a:gd name="connsiteX17" fmla="*/ 78799 w 5062605"/>
                  <a:gd name="connsiteY17" fmla="*/ 2488972 h 3292445"/>
                  <a:gd name="connsiteX18" fmla="*/ 88615 w 5062605"/>
                  <a:gd name="connsiteY18" fmla="*/ 2479156 h 3292445"/>
                  <a:gd name="connsiteX19" fmla="*/ 1346625 w 5062605"/>
                  <a:gd name="connsiteY19" fmla="*/ 2407874 h 3292445"/>
                  <a:gd name="connsiteX20" fmla="*/ 1356441 w 5062605"/>
                  <a:gd name="connsiteY20" fmla="*/ 2417690 h 3292445"/>
                  <a:gd name="connsiteX21" fmla="*/ 1356441 w 5062605"/>
                  <a:gd name="connsiteY21" fmla="*/ 2582057 h 3292445"/>
                  <a:gd name="connsiteX22" fmla="*/ 1381118 w 5062605"/>
                  <a:gd name="connsiteY22" fmla="*/ 2587039 h 3292445"/>
                  <a:gd name="connsiteX23" fmla="*/ 1435240 w 5062605"/>
                  <a:gd name="connsiteY23" fmla="*/ 2668690 h 3292445"/>
                  <a:gd name="connsiteX24" fmla="*/ 1435240 w 5062605"/>
                  <a:gd name="connsiteY24" fmla="*/ 2932322 h 3292445"/>
                  <a:gd name="connsiteX25" fmla="*/ 1381118 w 5062605"/>
                  <a:gd name="connsiteY25" fmla="*/ 3013974 h 3292445"/>
                  <a:gd name="connsiteX26" fmla="*/ 1356441 w 5062605"/>
                  <a:gd name="connsiteY26" fmla="*/ 3018956 h 3292445"/>
                  <a:gd name="connsiteX27" fmla="*/ 1356441 w 5062605"/>
                  <a:gd name="connsiteY27" fmla="*/ 3183321 h 3292445"/>
                  <a:gd name="connsiteX28" fmla="*/ 1346625 w 5062605"/>
                  <a:gd name="connsiteY28" fmla="*/ 3193137 h 3292445"/>
                  <a:gd name="connsiteX29" fmla="*/ 1336809 w 5062605"/>
                  <a:gd name="connsiteY29" fmla="*/ 3183321 h 3292445"/>
                  <a:gd name="connsiteX30" fmla="*/ 1336809 w 5062605"/>
                  <a:gd name="connsiteY30" fmla="*/ 3018956 h 3292445"/>
                  <a:gd name="connsiteX31" fmla="*/ 1312132 w 5062605"/>
                  <a:gd name="connsiteY31" fmla="*/ 3013974 h 3292445"/>
                  <a:gd name="connsiteX32" fmla="*/ 1258010 w 5062605"/>
                  <a:gd name="connsiteY32" fmla="*/ 2932322 h 3292445"/>
                  <a:gd name="connsiteX33" fmla="*/ 1258010 w 5062605"/>
                  <a:gd name="connsiteY33" fmla="*/ 2668690 h 3292445"/>
                  <a:gd name="connsiteX34" fmla="*/ 1312132 w 5062605"/>
                  <a:gd name="connsiteY34" fmla="*/ 2587039 h 3292445"/>
                  <a:gd name="connsiteX35" fmla="*/ 1336809 w 5062605"/>
                  <a:gd name="connsiteY35" fmla="*/ 2582057 h 3292445"/>
                  <a:gd name="connsiteX36" fmla="*/ 1336809 w 5062605"/>
                  <a:gd name="connsiteY36" fmla="*/ 2417690 h 3292445"/>
                  <a:gd name="connsiteX37" fmla="*/ 1346625 w 5062605"/>
                  <a:gd name="connsiteY37" fmla="*/ 2407874 h 3292445"/>
                  <a:gd name="connsiteX38" fmla="*/ 290638 w 5062605"/>
                  <a:gd name="connsiteY38" fmla="*/ 2240460 h 3292445"/>
                  <a:gd name="connsiteX39" fmla="*/ 300454 w 5062605"/>
                  <a:gd name="connsiteY39" fmla="*/ 2250276 h 3292445"/>
                  <a:gd name="connsiteX40" fmla="*/ 300454 w 5062605"/>
                  <a:gd name="connsiteY40" fmla="*/ 2414643 h 3292445"/>
                  <a:gd name="connsiteX41" fmla="*/ 325131 w 5062605"/>
                  <a:gd name="connsiteY41" fmla="*/ 2419625 h 3292445"/>
                  <a:gd name="connsiteX42" fmla="*/ 379253 w 5062605"/>
                  <a:gd name="connsiteY42" fmla="*/ 2501276 h 3292445"/>
                  <a:gd name="connsiteX43" fmla="*/ 379253 w 5062605"/>
                  <a:gd name="connsiteY43" fmla="*/ 2764909 h 3292445"/>
                  <a:gd name="connsiteX44" fmla="*/ 325131 w 5062605"/>
                  <a:gd name="connsiteY44" fmla="*/ 2846560 h 3292445"/>
                  <a:gd name="connsiteX45" fmla="*/ 300454 w 5062605"/>
                  <a:gd name="connsiteY45" fmla="*/ 2851542 h 3292445"/>
                  <a:gd name="connsiteX46" fmla="*/ 300454 w 5062605"/>
                  <a:gd name="connsiteY46" fmla="*/ 3015907 h 3292445"/>
                  <a:gd name="connsiteX47" fmla="*/ 290638 w 5062605"/>
                  <a:gd name="connsiteY47" fmla="*/ 3025723 h 3292445"/>
                  <a:gd name="connsiteX48" fmla="*/ 280822 w 5062605"/>
                  <a:gd name="connsiteY48" fmla="*/ 3015907 h 3292445"/>
                  <a:gd name="connsiteX49" fmla="*/ 280822 w 5062605"/>
                  <a:gd name="connsiteY49" fmla="*/ 2851542 h 3292445"/>
                  <a:gd name="connsiteX50" fmla="*/ 256145 w 5062605"/>
                  <a:gd name="connsiteY50" fmla="*/ 2846560 h 3292445"/>
                  <a:gd name="connsiteX51" fmla="*/ 202023 w 5062605"/>
                  <a:gd name="connsiteY51" fmla="*/ 2764909 h 3292445"/>
                  <a:gd name="connsiteX52" fmla="*/ 202023 w 5062605"/>
                  <a:gd name="connsiteY52" fmla="*/ 2501276 h 3292445"/>
                  <a:gd name="connsiteX53" fmla="*/ 256145 w 5062605"/>
                  <a:gd name="connsiteY53" fmla="*/ 2419625 h 3292445"/>
                  <a:gd name="connsiteX54" fmla="*/ 280822 w 5062605"/>
                  <a:gd name="connsiteY54" fmla="*/ 2414643 h 3292445"/>
                  <a:gd name="connsiteX55" fmla="*/ 280822 w 5062605"/>
                  <a:gd name="connsiteY55" fmla="*/ 2250276 h 3292445"/>
                  <a:gd name="connsiteX56" fmla="*/ 290638 w 5062605"/>
                  <a:gd name="connsiteY56" fmla="*/ 2240460 h 3292445"/>
                  <a:gd name="connsiteX57" fmla="*/ 1769409 w 5062605"/>
                  <a:gd name="connsiteY57" fmla="*/ 2178932 h 3292445"/>
                  <a:gd name="connsiteX58" fmla="*/ 1779225 w 5062605"/>
                  <a:gd name="connsiteY58" fmla="*/ 2188748 h 3292445"/>
                  <a:gd name="connsiteX59" fmla="*/ 1779225 w 5062605"/>
                  <a:gd name="connsiteY59" fmla="*/ 2237519 h 3292445"/>
                  <a:gd name="connsiteX60" fmla="*/ 1803902 w 5062605"/>
                  <a:gd name="connsiteY60" fmla="*/ 2242501 h 3292445"/>
                  <a:gd name="connsiteX61" fmla="*/ 1858024 w 5062605"/>
                  <a:gd name="connsiteY61" fmla="*/ 2324152 h 3292445"/>
                  <a:gd name="connsiteX62" fmla="*/ 1858024 w 5062605"/>
                  <a:gd name="connsiteY62" fmla="*/ 2679454 h 3292445"/>
                  <a:gd name="connsiteX63" fmla="*/ 1803902 w 5062605"/>
                  <a:gd name="connsiteY63" fmla="*/ 2761105 h 3292445"/>
                  <a:gd name="connsiteX64" fmla="*/ 1779225 w 5062605"/>
                  <a:gd name="connsiteY64" fmla="*/ 2766087 h 3292445"/>
                  <a:gd name="connsiteX65" fmla="*/ 1779225 w 5062605"/>
                  <a:gd name="connsiteY65" fmla="*/ 2954379 h 3292445"/>
                  <a:gd name="connsiteX66" fmla="*/ 1769409 w 5062605"/>
                  <a:gd name="connsiteY66" fmla="*/ 2964195 h 3292445"/>
                  <a:gd name="connsiteX67" fmla="*/ 1759593 w 5062605"/>
                  <a:gd name="connsiteY67" fmla="*/ 2954379 h 3292445"/>
                  <a:gd name="connsiteX68" fmla="*/ 1759593 w 5062605"/>
                  <a:gd name="connsiteY68" fmla="*/ 2766087 h 3292445"/>
                  <a:gd name="connsiteX69" fmla="*/ 1734916 w 5062605"/>
                  <a:gd name="connsiteY69" fmla="*/ 2761105 h 3292445"/>
                  <a:gd name="connsiteX70" fmla="*/ 1680794 w 5062605"/>
                  <a:gd name="connsiteY70" fmla="*/ 2679454 h 3292445"/>
                  <a:gd name="connsiteX71" fmla="*/ 1680794 w 5062605"/>
                  <a:gd name="connsiteY71" fmla="*/ 2324152 h 3292445"/>
                  <a:gd name="connsiteX72" fmla="*/ 1734916 w 5062605"/>
                  <a:gd name="connsiteY72" fmla="*/ 2242501 h 3292445"/>
                  <a:gd name="connsiteX73" fmla="*/ 1759593 w 5062605"/>
                  <a:gd name="connsiteY73" fmla="*/ 2237519 h 3292445"/>
                  <a:gd name="connsiteX74" fmla="*/ 1759593 w 5062605"/>
                  <a:gd name="connsiteY74" fmla="*/ 2188748 h 3292445"/>
                  <a:gd name="connsiteX75" fmla="*/ 1769409 w 5062605"/>
                  <a:gd name="connsiteY75" fmla="*/ 2178932 h 3292445"/>
                  <a:gd name="connsiteX76" fmla="*/ 1128304 w 5062605"/>
                  <a:gd name="connsiteY76" fmla="*/ 1983674 h 3292445"/>
                  <a:gd name="connsiteX77" fmla="*/ 1138120 w 5062605"/>
                  <a:gd name="connsiteY77" fmla="*/ 1993490 h 3292445"/>
                  <a:gd name="connsiteX78" fmla="*/ 1138120 w 5062605"/>
                  <a:gd name="connsiteY78" fmla="*/ 2159159 h 3292445"/>
                  <a:gd name="connsiteX79" fmla="*/ 1171295 w 5062605"/>
                  <a:gd name="connsiteY79" fmla="*/ 2165857 h 3292445"/>
                  <a:gd name="connsiteX80" fmla="*/ 1225417 w 5062605"/>
                  <a:gd name="connsiteY80" fmla="*/ 2247508 h 3292445"/>
                  <a:gd name="connsiteX81" fmla="*/ 1225417 w 5062605"/>
                  <a:gd name="connsiteY81" fmla="*/ 2826481 h 3292445"/>
                  <a:gd name="connsiteX82" fmla="*/ 1171295 w 5062605"/>
                  <a:gd name="connsiteY82" fmla="*/ 2908132 h 3292445"/>
                  <a:gd name="connsiteX83" fmla="*/ 1138120 w 5062605"/>
                  <a:gd name="connsiteY83" fmla="*/ 2914830 h 3292445"/>
                  <a:gd name="connsiteX84" fmla="*/ 1138120 w 5062605"/>
                  <a:gd name="connsiteY84" fmla="*/ 3282629 h 3292445"/>
                  <a:gd name="connsiteX85" fmla="*/ 1128304 w 5062605"/>
                  <a:gd name="connsiteY85" fmla="*/ 3292445 h 3292445"/>
                  <a:gd name="connsiteX86" fmla="*/ 1118488 w 5062605"/>
                  <a:gd name="connsiteY86" fmla="*/ 3282629 h 3292445"/>
                  <a:gd name="connsiteX87" fmla="*/ 1118488 w 5062605"/>
                  <a:gd name="connsiteY87" fmla="*/ 2911399 h 3292445"/>
                  <a:gd name="connsiteX88" fmla="*/ 1102309 w 5062605"/>
                  <a:gd name="connsiteY88" fmla="*/ 2908132 h 3292445"/>
                  <a:gd name="connsiteX89" fmla="*/ 1048187 w 5062605"/>
                  <a:gd name="connsiteY89" fmla="*/ 2826481 h 3292445"/>
                  <a:gd name="connsiteX90" fmla="*/ 1048187 w 5062605"/>
                  <a:gd name="connsiteY90" fmla="*/ 2247508 h 3292445"/>
                  <a:gd name="connsiteX91" fmla="*/ 1102309 w 5062605"/>
                  <a:gd name="connsiteY91" fmla="*/ 2165857 h 3292445"/>
                  <a:gd name="connsiteX92" fmla="*/ 1118488 w 5062605"/>
                  <a:gd name="connsiteY92" fmla="*/ 2162590 h 3292445"/>
                  <a:gd name="connsiteX93" fmla="*/ 1118488 w 5062605"/>
                  <a:gd name="connsiteY93" fmla="*/ 1993490 h 3292445"/>
                  <a:gd name="connsiteX94" fmla="*/ 1128304 w 5062605"/>
                  <a:gd name="connsiteY94" fmla="*/ 1983674 h 3292445"/>
                  <a:gd name="connsiteX95" fmla="*/ 909984 w 5062605"/>
                  <a:gd name="connsiteY95" fmla="*/ 1982807 h 3292445"/>
                  <a:gd name="connsiteX96" fmla="*/ 919800 w 5062605"/>
                  <a:gd name="connsiteY96" fmla="*/ 1992623 h 3292445"/>
                  <a:gd name="connsiteX97" fmla="*/ 919800 w 5062605"/>
                  <a:gd name="connsiteY97" fmla="*/ 2156990 h 3292445"/>
                  <a:gd name="connsiteX98" fmla="*/ 944477 w 5062605"/>
                  <a:gd name="connsiteY98" fmla="*/ 2161972 h 3292445"/>
                  <a:gd name="connsiteX99" fmla="*/ 998599 w 5062605"/>
                  <a:gd name="connsiteY99" fmla="*/ 2243623 h 3292445"/>
                  <a:gd name="connsiteX100" fmla="*/ 998599 w 5062605"/>
                  <a:gd name="connsiteY100" fmla="*/ 2507255 h 3292445"/>
                  <a:gd name="connsiteX101" fmla="*/ 944477 w 5062605"/>
                  <a:gd name="connsiteY101" fmla="*/ 2588906 h 3292445"/>
                  <a:gd name="connsiteX102" fmla="*/ 919800 w 5062605"/>
                  <a:gd name="connsiteY102" fmla="*/ 2593888 h 3292445"/>
                  <a:gd name="connsiteX103" fmla="*/ 919800 w 5062605"/>
                  <a:gd name="connsiteY103" fmla="*/ 2758254 h 3292445"/>
                  <a:gd name="connsiteX104" fmla="*/ 909984 w 5062605"/>
                  <a:gd name="connsiteY104" fmla="*/ 2768070 h 3292445"/>
                  <a:gd name="connsiteX105" fmla="*/ 900168 w 5062605"/>
                  <a:gd name="connsiteY105" fmla="*/ 2758254 h 3292445"/>
                  <a:gd name="connsiteX106" fmla="*/ 900168 w 5062605"/>
                  <a:gd name="connsiteY106" fmla="*/ 2593888 h 3292445"/>
                  <a:gd name="connsiteX107" fmla="*/ 875491 w 5062605"/>
                  <a:gd name="connsiteY107" fmla="*/ 2588906 h 3292445"/>
                  <a:gd name="connsiteX108" fmla="*/ 821369 w 5062605"/>
                  <a:gd name="connsiteY108" fmla="*/ 2507255 h 3292445"/>
                  <a:gd name="connsiteX109" fmla="*/ 821369 w 5062605"/>
                  <a:gd name="connsiteY109" fmla="*/ 2243623 h 3292445"/>
                  <a:gd name="connsiteX110" fmla="*/ 875491 w 5062605"/>
                  <a:gd name="connsiteY110" fmla="*/ 2161972 h 3292445"/>
                  <a:gd name="connsiteX111" fmla="*/ 900168 w 5062605"/>
                  <a:gd name="connsiteY111" fmla="*/ 2156990 h 3292445"/>
                  <a:gd name="connsiteX112" fmla="*/ 900168 w 5062605"/>
                  <a:gd name="connsiteY112" fmla="*/ 1992623 h 3292445"/>
                  <a:gd name="connsiteX113" fmla="*/ 909984 w 5062605"/>
                  <a:gd name="connsiteY113" fmla="*/ 1982807 h 3292445"/>
                  <a:gd name="connsiteX114" fmla="*/ 497087 w 5062605"/>
                  <a:gd name="connsiteY114" fmla="*/ 1926567 h 3292445"/>
                  <a:gd name="connsiteX115" fmla="*/ 506903 w 5062605"/>
                  <a:gd name="connsiteY115" fmla="*/ 1936383 h 3292445"/>
                  <a:gd name="connsiteX116" fmla="*/ 506903 w 5062605"/>
                  <a:gd name="connsiteY116" fmla="*/ 2362503 h 3292445"/>
                  <a:gd name="connsiteX117" fmla="*/ 531580 w 5062605"/>
                  <a:gd name="connsiteY117" fmla="*/ 2367485 h 3292445"/>
                  <a:gd name="connsiteX118" fmla="*/ 585702 w 5062605"/>
                  <a:gd name="connsiteY118" fmla="*/ 2449136 h 3292445"/>
                  <a:gd name="connsiteX119" fmla="*/ 585702 w 5062605"/>
                  <a:gd name="connsiteY119" fmla="*/ 2815710 h 3292445"/>
                  <a:gd name="connsiteX120" fmla="*/ 531580 w 5062605"/>
                  <a:gd name="connsiteY120" fmla="*/ 2897361 h 3292445"/>
                  <a:gd name="connsiteX121" fmla="*/ 506903 w 5062605"/>
                  <a:gd name="connsiteY121" fmla="*/ 2902343 h 3292445"/>
                  <a:gd name="connsiteX122" fmla="*/ 506903 w 5062605"/>
                  <a:gd name="connsiteY122" fmla="*/ 3225522 h 3292445"/>
                  <a:gd name="connsiteX123" fmla="*/ 497087 w 5062605"/>
                  <a:gd name="connsiteY123" fmla="*/ 3235338 h 3292445"/>
                  <a:gd name="connsiteX124" fmla="*/ 487271 w 5062605"/>
                  <a:gd name="connsiteY124" fmla="*/ 3225522 h 3292445"/>
                  <a:gd name="connsiteX125" fmla="*/ 487271 w 5062605"/>
                  <a:gd name="connsiteY125" fmla="*/ 2902343 h 3292445"/>
                  <a:gd name="connsiteX126" fmla="*/ 462594 w 5062605"/>
                  <a:gd name="connsiteY126" fmla="*/ 2897361 h 3292445"/>
                  <a:gd name="connsiteX127" fmla="*/ 408472 w 5062605"/>
                  <a:gd name="connsiteY127" fmla="*/ 2815710 h 3292445"/>
                  <a:gd name="connsiteX128" fmla="*/ 408472 w 5062605"/>
                  <a:gd name="connsiteY128" fmla="*/ 2449136 h 3292445"/>
                  <a:gd name="connsiteX129" fmla="*/ 462594 w 5062605"/>
                  <a:gd name="connsiteY129" fmla="*/ 2367485 h 3292445"/>
                  <a:gd name="connsiteX130" fmla="*/ 487271 w 5062605"/>
                  <a:gd name="connsiteY130" fmla="*/ 2362503 h 3292445"/>
                  <a:gd name="connsiteX131" fmla="*/ 487271 w 5062605"/>
                  <a:gd name="connsiteY131" fmla="*/ 1936383 h 3292445"/>
                  <a:gd name="connsiteX132" fmla="*/ 497087 w 5062605"/>
                  <a:gd name="connsiteY132" fmla="*/ 1926567 h 3292445"/>
                  <a:gd name="connsiteX133" fmla="*/ 2606562 w 5062605"/>
                  <a:gd name="connsiteY133" fmla="*/ 1886068 h 3292445"/>
                  <a:gd name="connsiteX134" fmla="*/ 2616378 w 5062605"/>
                  <a:gd name="connsiteY134" fmla="*/ 1895884 h 3292445"/>
                  <a:gd name="connsiteX135" fmla="*/ 2616378 w 5062605"/>
                  <a:gd name="connsiteY135" fmla="*/ 2322005 h 3292445"/>
                  <a:gd name="connsiteX136" fmla="*/ 2641055 w 5062605"/>
                  <a:gd name="connsiteY136" fmla="*/ 2326987 h 3292445"/>
                  <a:gd name="connsiteX137" fmla="*/ 2695177 w 5062605"/>
                  <a:gd name="connsiteY137" fmla="*/ 2408638 h 3292445"/>
                  <a:gd name="connsiteX138" fmla="*/ 2695177 w 5062605"/>
                  <a:gd name="connsiteY138" fmla="*/ 2491460 h 3292445"/>
                  <a:gd name="connsiteX139" fmla="*/ 2641055 w 5062605"/>
                  <a:gd name="connsiteY139" fmla="*/ 2573111 h 3292445"/>
                  <a:gd name="connsiteX140" fmla="*/ 2616378 w 5062605"/>
                  <a:gd name="connsiteY140" fmla="*/ 2578093 h 3292445"/>
                  <a:gd name="connsiteX141" fmla="*/ 2616378 w 5062605"/>
                  <a:gd name="connsiteY141" fmla="*/ 3185023 h 3292445"/>
                  <a:gd name="connsiteX142" fmla="*/ 2606562 w 5062605"/>
                  <a:gd name="connsiteY142" fmla="*/ 3194839 h 3292445"/>
                  <a:gd name="connsiteX143" fmla="*/ 2596746 w 5062605"/>
                  <a:gd name="connsiteY143" fmla="*/ 3185023 h 3292445"/>
                  <a:gd name="connsiteX144" fmla="*/ 2596746 w 5062605"/>
                  <a:gd name="connsiteY144" fmla="*/ 2578093 h 3292445"/>
                  <a:gd name="connsiteX145" fmla="*/ 2572069 w 5062605"/>
                  <a:gd name="connsiteY145" fmla="*/ 2573111 h 3292445"/>
                  <a:gd name="connsiteX146" fmla="*/ 2517947 w 5062605"/>
                  <a:gd name="connsiteY146" fmla="*/ 2491460 h 3292445"/>
                  <a:gd name="connsiteX147" fmla="*/ 2517947 w 5062605"/>
                  <a:gd name="connsiteY147" fmla="*/ 2408638 h 3292445"/>
                  <a:gd name="connsiteX148" fmla="*/ 2572069 w 5062605"/>
                  <a:gd name="connsiteY148" fmla="*/ 2326987 h 3292445"/>
                  <a:gd name="connsiteX149" fmla="*/ 2596746 w 5062605"/>
                  <a:gd name="connsiteY149" fmla="*/ 2322005 h 3292445"/>
                  <a:gd name="connsiteX150" fmla="*/ 2596746 w 5062605"/>
                  <a:gd name="connsiteY150" fmla="*/ 1895884 h 3292445"/>
                  <a:gd name="connsiteX151" fmla="*/ 2606562 w 5062605"/>
                  <a:gd name="connsiteY151" fmla="*/ 1886068 h 3292445"/>
                  <a:gd name="connsiteX152" fmla="*/ 2840476 w 5062605"/>
                  <a:gd name="connsiteY152" fmla="*/ 1806142 h 3292445"/>
                  <a:gd name="connsiteX153" fmla="*/ 2850292 w 5062605"/>
                  <a:gd name="connsiteY153" fmla="*/ 1815958 h 3292445"/>
                  <a:gd name="connsiteX154" fmla="*/ 2850292 w 5062605"/>
                  <a:gd name="connsiteY154" fmla="*/ 1980325 h 3292445"/>
                  <a:gd name="connsiteX155" fmla="*/ 2874969 w 5062605"/>
                  <a:gd name="connsiteY155" fmla="*/ 1985307 h 3292445"/>
                  <a:gd name="connsiteX156" fmla="*/ 2929091 w 5062605"/>
                  <a:gd name="connsiteY156" fmla="*/ 2066958 h 3292445"/>
                  <a:gd name="connsiteX157" fmla="*/ 2929091 w 5062605"/>
                  <a:gd name="connsiteY157" fmla="*/ 2173279 h 3292445"/>
                  <a:gd name="connsiteX158" fmla="*/ 2874969 w 5062605"/>
                  <a:gd name="connsiteY158" fmla="*/ 2254930 h 3292445"/>
                  <a:gd name="connsiteX159" fmla="*/ 2850292 w 5062605"/>
                  <a:gd name="connsiteY159" fmla="*/ 2259912 h 3292445"/>
                  <a:gd name="connsiteX160" fmla="*/ 2850292 w 5062605"/>
                  <a:gd name="connsiteY160" fmla="*/ 2581589 h 3292445"/>
                  <a:gd name="connsiteX161" fmla="*/ 2840476 w 5062605"/>
                  <a:gd name="connsiteY161" fmla="*/ 2591405 h 3292445"/>
                  <a:gd name="connsiteX162" fmla="*/ 2830660 w 5062605"/>
                  <a:gd name="connsiteY162" fmla="*/ 2581589 h 3292445"/>
                  <a:gd name="connsiteX163" fmla="*/ 2830660 w 5062605"/>
                  <a:gd name="connsiteY163" fmla="*/ 2259912 h 3292445"/>
                  <a:gd name="connsiteX164" fmla="*/ 2805983 w 5062605"/>
                  <a:gd name="connsiteY164" fmla="*/ 2254930 h 3292445"/>
                  <a:gd name="connsiteX165" fmla="*/ 2751861 w 5062605"/>
                  <a:gd name="connsiteY165" fmla="*/ 2173279 h 3292445"/>
                  <a:gd name="connsiteX166" fmla="*/ 2751861 w 5062605"/>
                  <a:gd name="connsiteY166" fmla="*/ 2066958 h 3292445"/>
                  <a:gd name="connsiteX167" fmla="*/ 2805983 w 5062605"/>
                  <a:gd name="connsiteY167" fmla="*/ 1985307 h 3292445"/>
                  <a:gd name="connsiteX168" fmla="*/ 2830660 w 5062605"/>
                  <a:gd name="connsiteY168" fmla="*/ 1980325 h 3292445"/>
                  <a:gd name="connsiteX169" fmla="*/ 2830660 w 5062605"/>
                  <a:gd name="connsiteY169" fmla="*/ 1815958 h 3292445"/>
                  <a:gd name="connsiteX170" fmla="*/ 2840476 w 5062605"/>
                  <a:gd name="connsiteY170" fmla="*/ 1806142 h 3292445"/>
                  <a:gd name="connsiteX171" fmla="*/ 1992724 w 5062605"/>
                  <a:gd name="connsiteY171" fmla="*/ 1794812 h 3292445"/>
                  <a:gd name="connsiteX172" fmla="*/ 2002540 w 5062605"/>
                  <a:gd name="connsiteY172" fmla="*/ 1804628 h 3292445"/>
                  <a:gd name="connsiteX173" fmla="*/ 2002540 w 5062605"/>
                  <a:gd name="connsiteY173" fmla="*/ 1853399 h 3292445"/>
                  <a:gd name="connsiteX174" fmla="*/ 2027217 w 5062605"/>
                  <a:gd name="connsiteY174" fmla="*/ 1858381 h 3292445"/>
                  <a:gd name="connsiteX175" fmla="*/ 2081339 w 5062605"/>
                  <a:gd name="connsiteY175" fmla="*/ 1940032 h 3292445"/>
                  <a:gd name="connsiteX176" fmla="*/ 2081339 w 5062605"/>
                  <a:gd name="connsiteY176" fmla="*/ 2324137 h 3292445"/>
                  <a:gd name="connsiteX177" fmla="*/ 2027217 w 5062605"/>
                  <a:gd name="connsiteY177" fmla="*/ 2405788 h 3292445"/>
                  <a:gd name="connsiteX178" fmla="*/ 2002540 w 5062605"/>
                  <a:gd name="connsiteY178" fmla="*/ 2410770 h 3292445"/>
                  <a:gd name="connsiteX179" fmla="*/ 2002540 w 5062605"/>
                  <a:gd name="connsiteY179" fmla="*/ 2570259 h 3292445"/>
                  <a:gd name="connsiteX180" fmla="*/ 1992724 w 5062605"/>
                  <a:gd name="connsiteY180" fmla="*/ 2580075 h 3292445"/>
                  <a:gd name="connsiteX181" fmla="*/ 1982908 w 5062605"/>
                  <a:gd name="connsiteY181" fmla="*/ 2570259 h 3292445"/>
                  <a:gd name="connsiteX182" fmla="*/ 1982908 w 5062605"/>
                  <a:gd name="connsiteY182" fmla="*/ 2410770 h 3292445"/>
                  <a:gd name="connsiteX183" fmla="*/ 1958231 w 5062605"/>
                  <a:gd name="connsiteY183" fmla="*/ 2405788 h 3292445"/>
                  <a:gd name="connsiteX184" fmla="*/ 1904109 w 5062605"/>
                  <a:gd name="connsiteY184" fmla="*/ 2324137 h 3292445"/>
                  <a:gd name="connsiteX185" fmla="*/ 1904109 w 5062605"/>
                  <a:gd name="connsiteY185" fmla="*/ 1940032 h 3292445"/>
                  <a:gd name="connsiteX186" fmla="*/ 1958231 w 5062605"/>
                  <a:gd name="connsiteY186" fmla="*/ 1858381 h 3292445"/>
                  <a:gd name="connsiteX187" fmla="*/ 1982908 w 5062605"/>
                  <a:gd name="connsiteY187" fmla="*/ 1853399 h 3292445"/>
                  <a:gd name="connsiteX188" fmla="*/ 1982908 w 5062605"/>
                  <a:gd name="connsiteY188" fmla="*/ 1804628 h 3292445"/>
                  <a:gd name="connsiteX189" fmla="*/ 1992724 w 5062605"/>
                  <a:gd name="connsiteY189" fmla="*/ 1794812 h 3292445"/>
                  <a:gd name="connsiteX190" fmla="*/ 2403979 w 5062605"/>
                  <a:gd name="connsiteY190" fmla="*/ 1390802 h 3292445"/>
                  <a:gd name="connsiteX191" fmla="*/ 2413795 w 5062605"/>
                  <a:gd name="connsiteY191" fmla="*/ 1400618 h 3292445"/>
                  <a:gd name="connsiteX192" fmla="*/ 2413795 w 5062605"/>
                  <a:gd name="connsiteY192" fmla="*/ 1851600 h 3292445"/>
                  <a:gd name="connsiteX193" fmla="*/ 2438472 w 5062605"/>
                  <a:gd name="connsiteY193" fmla="*/ 1856582 h 3292445"/>
                  <a:gd name="connsiteX194" fmla="*/ 2492594 w 5062605"/>
                  <a:gd name="connsiteY194" fmla="*/ 1938233 h 3292445"/>
                  <a:gd name="connsiteX195" fmla="*/ 2492594 w 5062605"/>
                  <a:gd name="connsiteY195" fmla="*/ 2495078 h 3292445"/>
                  <a:gd name="connsiteX196" fmla="*/ 2438472 w 5062605"/>
                  <a:gd name="connsiteY196" fmla="*/ 2576729 h 3292445"/>
                  <a:gd name="connsiteX197" fmla="*/ 2413795 w 5062605"/>
                  <a:gd name="connsiteY197" fmla="*/ 2581711 h 3292445"/>
                  <a:gd name="connsiteX198" fmla="*/ 2413795 w 5062605"/>
                  <a:gd name="connsiteY198" fmla="*/ 2764739 h 3292445"/>
                  <a:gd name="connsiteX199" fmla="*/ 2403979 w 5062605"/>
                  <a:gd name="connsiteY199" fmla="*/ 2774555 h 3292445"/>
                  <a:gd name="connsiteX200" fmla="*/ 2394163 w 5062605"/>
                  <a:gd name="connsiteY200" fmla="*/ 2764739 h 3292445"/>
                  <a:gd name="connsiteX201" fmla="*/ 2394163 w 5062605"/>
                  <a:gd name="connsiteY201" fmla="*/ 2581711 h 3292445"/>
                  <a:gd name="connsiteX202" fmla="*/ 2369486 w 5062605"/>
                  <a:gd name="connsiteY202" fmla="*/ 2576729 h 3292445"/>
                  <a:gd name="connsiteX203" fmla="*/ 2315364 w 5062605"/>
                  <a:gd name="connsiteY203" fmla="*/ 2495078 h 3292445"/>
                  <a:gd name="connsiteX204" fmla="*/ 2315364 w 5062605"/>
                  <a:gd name="connsiteY204" fmla="*/ 1938233 h 3292445"/>
                  <a:gd name="connsiteX205" fmla="*/ 2369486 w 5062605"/>
                  <a:gd name="connsiteY205" fmla="*/ 1856582 h 3292445"/>
                  <a:gd name="connsiteX206" fmla="*/ 2394163 w 5062605"/>
                  <a:gd name="connsiteY206" fmla="*/ 1851600 h 3292445"/>
                  <a:gd name="connsiteX207" fmla="*/ 2394163 w 5062605"/>
                  <a:gd name="connsiteY207" fmla="*/ 1400618 h 3292445"/>
                  <a:gd name="connsiteX208" fmla="*/ 2403979 w 5062605"/>
                  <a:gd name="connsiteY208" fmla="*/ 1390802 h 3292445"/>
                  <a:gd name="connsiteX209" fmla="*/ 3254626 w 5062605"/>
                  <a:gd name="connsiteY209" fmla="*/ 660517 h 3292445"/>
                  <a:gd name="connsiteX210" fmla="*/ 3264442 w 5062605"/>
                  <a:gd name="connsiteY210" fmla="*/ 670333 h 3292445"/>
                  <a:gd name="connsiteX211" fmla="*/ 3264442 w 5062605"/>
                  <a:gd name="connsiteY211" fmla="*/ 834700 h 3292445"/>
                  <a:gd name="connsiteX212" fmla="*/ 3289119 w 5062605"/>
                  <a:gd name="connsiteY212" fmla="*/ 839682 h 3292445"/>
                  <a:gd name="connsiteX213" fmla="*/ 3343241 w 5062605"/>
                  <a:gd name="connsiteY213" fmla="*/ 921333 h 3292445"/>
                  <a:gd name="connsiteX214" fmla="*/ 3343241 w 5062605"/>
                  <a:gd name="connsiteY214" fmla="*/ 1022759 h 3292445"/>
                  <a:gd name="connsiteX215" fmla="*/ 3289119 w 5062605"/>
                  <a:gd name="connsiteY215" fmla="*/ 1104410 h 3292445"/>
                  <a:gd name="connsiteX216" fmla="*/ 3264442 w 5062605"/>
                  <a:gd name="connsiteY216" fmla="*/ 1109392 h 3292445"/>
                  <a:gd name="connsiteX217" fmla="*/ 3264442 w 5062605"/>
                  <a:gd name="connsiteY217" fmla="*/ 1435964 h 3292445"/>
                  <a:gd name="connsiteX218" fmla="*/ 3254626 w 5062605"/>
                  <a:gd name="connsiteY218" fmla="*/ 1445780 h 3292445"/>
                  <a:gd name="connsiteX219" fmla="*/ 3244810 w 5062605"/>
                  <a:gd name="connsiteY219" fmla="*/ 1435964 h 3292445"/>
                  <a:gd name="connsiteX220" fmla="*/ 3244810 w 5062605"/>
                  <a:gd name="connsiteY220" fmla="*/ 1109392 h 3292445"/>
                  <a:gd name="connsiteX221" fmla="*/ 3220133 w 5062605"/>
                  <a:gd name="connsiteY221" fmla="*/ 1104410 h 3292445"/>
                  <a:gd name="connsiteX222" fmla="*/ 3166011 w 5062605"/>
                  <a:gd name="connsiteY222" fmla="*/ 1022759 h 3292445"/>
                  <a:gd name="connsiteX223" fmla="*/ 3166011 w 5062605"/>
                  <a:gd name="connsiteY223" fmla="*/ 921333 h 3292445"/>
                  <a:gd name="connsiteX224" fmla="*/ 3220133 w 5062605"/>
                  <a:gd name="connsiteY224" fmla="*/ 839682 h 3292445"/>
                  <a:gd name="connsiteX225" fmla="*/ 3244810 w 5062605"/>
                  <a:gd name="connsiteY225" fmla="*/ 834700 h 3292445"/>
                  <a:gd name="connsiteX226" fmla="*/ 3244810 w 5062605"/>
                  <a:gd name="connsiteY226" fmla="*/ 670333 h 3292445"/>
                  <a:gd name="connsiteX227" fmla="*/ 3254626 w 5062605"/>
                  <a:gd name="connsiteY227" fmla="*/ 660517 h 3292445"/>
                  <a:gd name="connsiteX228" fmla="*/ 3458276 w 5062605"/>
                  <a:gd name="connsiteY228" fmla="*/ 571537 h 3292445"/>
                  <a:gd name="connsiteX229" fmla="*/ 3468092 w 5062605"/>
                  <a:gd name="connsiteY229" fmla="*/ 581353 h 3292445"/>
                  <a:gd name="connsiteX230" fmla="*/ 3468092 w 5062605"/>
                  <a:gd name="connsiteY230" fmla="*/ 1007473 h 3292445"/>
                  <a:gd name="connsiteX231" fmla="*/ 3492769 w 5062605"/>
                  <a:gd name="connsiteY231" fmla="*/ 1012455 h 3292445"/>
                  <a:gd name="connsiteX232" fmla="*/ 3546891 w 5062605"/>
                  <a:gd name="connsiteY232" fmla="*/ 1094106 h 3292445"/>
                  <a:gd name="connsiteX233" fmla="*/ 3546891 w 5062605"/>
                  <a:gd name="connsiteY233" fmla="*/ 1357738 h 3292445"/>
                  <a:gd name="connsiteX234" fmla="*/ 3492769 w 5062605"/>
                  <a:gd name="connsiteY234" fmla="*/ 1439389 h 3292445"/>
                  <a:gd name="connsiteX235" fmla="*/ 3468092 w 5062605"/>
                  <a:gd name="connsiteY235" fmla="*/ 1444371 h 3292445"/>
                  <a:gd name="connsiteX236" fmla="*/ 3468092 w 5062605"/>
                  <a:gd name="connsiteY236" fmla="*/ 1870492 h 3292445"/>
                  <a:gd name="connsiteX237" fmla="*/ 3458276 w 5062605"/>
                  <a:gd name="connsiteY237" fmla="*/ 1880308 h 3292445"/>
                  <a:gd name="connsiteX238" fmla="*/ 3448460 w 5062605"/>
                  <a:gd name="connsiteY238" fmla="*/ 1870492 h 3292445"/>
                  <a:gd name="connsiteX239" fmla="*/ 3448460 w 5062605"/>
                  <a:gd name="connsiteY239" fmla="*/ 1444371 h 3292445"/>
                  <a:gd name="connsiteX240" fmla="*/ 3423783 w 5062605"/>
                  <a:gd name="connsiteY240" fmla="*/ 1439389 h 3292445"/>
                  <a:gd name="connsiteX241" fmla="*/ 3369661 w 5062605"/>
                  <a:gd name="connsiteY241" fmla="*/ 1357738 h 3292445"/>
                  <a:gd name="connsiteX242" fmla="*/ 3369661 w 5062605"/>
                  <a:gd name="connsiteY242" fmla="*/ 1094106 h 3292445"/>
                  <a:gd name="connsiteX243" fmla="*/ 3423783 w 5062605"/>
                  <a:gd name="connsiteY243" fmla="*/ 1012455 h 3292445"/>
                  <a:gd name="connsiteX244" fmla="*/ 3448460 w 5062605"/>
                  <a:gd name="connsiteY244" fmla="*/ 1007473 h 3292445"/>
                  <a:gd name="connsiteX245" fmla="*/ 3448460 w 5062605"/>
                  <a:gd name="connsiteY245" fmla="*/ 581353 h 3292445"/>
                  <a:gd name="connsiteX246" fmla="*/ 3458276 w 5062605"/>
                  <a:gd name="connsiteY246" fmla="*/ 571537 h 3292445"/>
                  <a:gd name="connsiteX247" fmla="*/ 4109645 w 5062605"/>
                  <a:gd name="connsiteY247" fmla="*/ 336530 h 3292445"/>
                  <a:gd name="connsiteX248" fmla="*/ 4119461 w 5062605"/>
                  <a:gd name="connsiteY248" fmla="*/ 346346 h 3292445"/>
                  <a:gd name="connsiteX249" fmla="*/ 4119461 w 5062605"/>
                  <a:gd name="connsiteY249" fmla="*/ 395117 h 3292445"/>
                  <a:gd name="connsiteX250" fmla="*/ 4144138 w 5062605"/>
                  <a:gd name="connsiteY250" fmla="*/ 400099 h 3292445"/>
                  <a:gd name="connsiteX251" fmla="*/ 4198260 w 5062605"/>
                  <a:gd name="connsiteY251" fmla="*/ 481750 h 3292445"/>
                  <a:gd name="connsiteX252" fmla="*/ 4198260 w 5062605"/>
                  <a:gd name="connsiteY252" fmla="*/ 745382 h 3292445"/>
                  <a:gd name="connsiteX253" fmla="*/ 4144138 w 5062605"/>
                  <a:gd name="connsiteY253" fmla="*/ 827033 h 3292445"/>
                  <a:gd name="connsiteX254" fmla="*/ 4119461 w 5062605"/>
                  <a:gd name="connsiteY254" fmla="*/ 832015 h 3292445"/>
                  <a:gd name="connsiteX255" fmla="*/ 4119461 w 5062605"/>
                  <a:gd name="connsiteY255" fmla="*/ 1111977 h 3292445"/>
                  <a:gd name="connsiteX256" fmla="*/ 4109645 w 5062605"/>
                  <a:gd name="connsiteY256" fmla="*/ 1121793 h 3292445"/>
                  <a:gd name="connsiteX257" fmla="*/ 4099829 w 5062605"/>
                  <a:gd name="connsiteY257" fmla="*/ 1111977 h 3292445"/>
                  <a:gd name="connsiteX258" fmla="*/ 4099829 w 5062605"/>
                  <a:gd name="connsiteY258" fmla="*/ 832015 h 3292445"/>
                  <a:gd name="connsiteX259" fmla="*/ 4075152 w 5062605"/>
                  <a:gd name="connsiteY259" fmla="*/ 827033 h 3292445"/>
                  <a:gd name="connsiteX260" fmla="*/ 4021030 w 5062605"/>
                  <a:gd name="connsiteY260" fmla="*/ 745382 h 3292445"/>
                  <a:gd name="connsiteX261" fmla="*/ 4021030 w 5062605"/>
                  <a:gd name="connsiteY261" fmla="*/ 481750 h 3292445"/>
                  <a:gd name="connsiteX262" fmla="*/ 4075152 w 5062605"/>
                  <a:gd name="connsiteY262" fmla="*/ 400099 h 3292445"/>
                  <a:gd name="connsiteX263" fmla="*/ 4099829 w 5062605"/>
                  <a:gd name="connsiteY263" fmla="*/ 395117 h 3292445"/>
                  <a:gd name="connsiteX264" fmla="*/ 4099829 w 5062605"/>
                  <a:gd name="connsiteY264" fmla="*/ 346346 h 3292445"/>
                  <a:gd name="connsiteX265" fmla="*/ 4109645 w 5062605"/>
                  <a:gd name="connsiteY265" fmla="*/ 336530 h 3292445"/>
                  <a:gd name="connsiteX266" fmla="*/ 4332492 w 5062605"/>
                  <a:gd name="connsiteY266" fmla="*/ 75971 h 3292445"/>
                  <a:gd name="connsiteX267" fmla="*/ 4342308 w 5062605"/>
                  <a:gd name="connsiteY267" fmla="*/ 85787 h 3292445"/>
                  <a:gd name="connsiteX268" fmla="*/ 4342308 w 5062605"/>
                  <a:gd name="connsiteY268" fmla="*/ 536770 h 3292445"/>
                  <a:gd name="connsiteX269" fmla="*/ 4366985 w 5062605"/>
                  <a:gd name="connsiteY269" fmla="*/ 541752 h 3292445"/>
                  <a:gd name="connsiteX270" fmla="*/ 4421107 w 5062605"/>
                  <a:gd name="connsiteY270" fmla="*/ 623403 h 3292445"/>
                  <a:gd name="connsiteX271" fmla="*/ 4421107 w 5062605"/>
                  <a:gd name="connsiteY271" fmla="*/ 881423 h 3292445"/>
                  <a:gd name="connsiteX272" fmla="*/ 4366985 w 5062605"/>
                  <a:gd name="connsiteY272" fmla="*/ 963074 h 3292445"/>
                  <a:gd name="connsiteX273" fmla="*/ 4342308 w 5062605"/>
                  <a:gd name="connsiteY273" fmla="*/ 968056 h 3292445"/>
                  <a:gd name="connsiteX274" fmla="*/ 4342308 w 5062605"/>
                  <a:gd name="connsiteY274" fmla="*/ 1449908 h 3292445"/>
                  <a:gd name="connsiteX275" fmla="*/ 4332492 w 5062605"/>
                  <a:gd name="connsiteY275" fmla="*/ 1459724 h 3292445"/>
                  <a:gd name="connsiteX276" fmla="*/ 4322676 w 5062605"/>
                  <a:gd name="connsiteY276" fmla="*/ 1449908 h 3292445"/>
                  <a:gd name="connsiteX277" fmla="*/ 4322676 w 5062605"/>
                  <a:gd name="connsiteY277" fmla="*/ 968056 h 3292445"/>
                  <a:gd name="connsiteX278" fmla="*/ 4297999 w 5062605"/>
                  <a:gd name="connsiteY278" fmla="*/ 963074 h 3292445"/>
                  <a:gd name="connsiteX279" fmla="*/ 4243877 w 5062605"/>
                  <a:gd name="connsiteY279" fmla="*/ 881423 h 3292445"/>
                  <a:gd name="connsiteX280" fmla="*/ 4243877 w 5062605"/>
                  <a:gd name="connsiteY280" fmla="*/ 623403 h 3292445"/>
                  <a:gd name="connsiteX281" fmla="*/ 4297999 w 5062605"/>
                  <a:gd name="connsiteY281" fmla="*/ 541752 h 3292445"/>
                  <a:gd name="connsiteX282" fmla="*/ 4322676 w 5062605"/>
                  <a:gd name="connsiteY282" fmla="*/ 536770 h 3292445"/>
                  <a:gd name="connsiteX283" fmla="*/ 4322676 w 5062605"/>
                  <a:gd name="connsiteY283" fmla="*/ 85787 h 3292445"/>
                  <a:gd name="connsiteX284" fmla="*/ 4332492 w 5062605"/>
                  <a:gd name="connsiteY284" fmla="*/ 75971 h 3292445"/>
                  <a:gd name="connsiteX285" fmla="*/ 4747323 w 5062605"/>
                  <a:gd name="connsiteY285" fmla="*/ 75282 h 3292445"/>
                  <a:gd name="connsiteX286" fmla="*/ 4757139 w 5062605"/>
                  <a:gd name="connsiteY286" fmla="*/ 85098 h 3292445"/>
                  <a:gd name="connsiteX287" fmla="*/ 4757139 w 5062605"/>
                  <a:gd name="connsiteY287" fmla="*/ 133870 h 3292445"/>
                  <a:gd name="connsiteX288" fmla="*/ 4781816 w 5062605"/>
                  <a:gd name="connsiteY288" fmla="*/ 138852 h 3292445"/>
                  <a:gd name="connsiteX289" fmla="*/ 4835938 w 5062605"/>
                  <a:gd name="connsiteY289" fmla="*/ 220503 h 3292445"/>
                  <a:gd name="connsiteX290" fmla="*/ 4835938 w 5062605"/>
                  <a:gd name="connsiteY290" fmla="*/ 634233 h 3292445"/>
                  <a:gd name="connsiteX291" fmla="*/ 4781816 w 5062605"/>
                  <a:gd name="connsiteY291" fmla="*/ 715884 h 3292445"/>
                  <a:gd name="connsiteX292" fmla="*/ 4757139 w 5062605"/>
                  <a:gd name="connsiteY292" fmla="*/ 720866 h 3292445"/>
                  <a:gd name="connsiteX293" fmla="*/ 4757139 w 5062605"/>
                  <a:gd name="connsiteY293" fmla="*/ 850729 h 3292445"/>
                  <a:gd name="connsiteX294" fmla="*/ 4747323 w 5062605"/>
                  <a:gd name="connsiteY294" fmla="*/ 860545 h 3292445"/>
                  <a:gd name="connsiteX295" fmla="*/ 4737507 w 5062605"/>
                  <a:gd name="connsiteY295" fmla="*/ 850729 h 3292445"/>
                  <a:gd name="connsiteX296" fmla="*/ 4737507 w 5062605"/>
                  <a:gd name="connsiteY296" fmla="*/ 720866 h 3292445"/>
                  <a:gd name="connsiteX297" fmla="*/ 4712830 w 5062605"/>
                  <a:gd name="connsiteY297" fmla="*/ 715884 h 3292445"/>
                  <a:gd name="connsiteX298" fmla="*/ 4658708 w 5062605"/>
                  <a:gd name="connsiteY298" fmla="*/ 634233 h 3292445"/>
                  <a:gd name="connsiteX299" fmla="*/ 4658708 w 5062605"/>
                  <a:gd name="connsiteY299" fmla="*/ 220503 h 3292445"/>
                  <a:gd name="connsiteX300" fmla="*/ 4712830 w 5062605"/>
                  <a:gd name="connsiteY300" fmla="*/ 138852 h 3292445"/>
                  <a:gd name="connsiteX301" fmla="*/ 4737507 w 5062605"/>
                  <a:gd name="connsiteY301" fmla="*/ 133870 h 3292445"/>
                  <a:gd name="connsiteX302" fmla="*/ 4737507 w 5062605"/>
                  <a:gd name="connsiteY302" fmla="*/ 85098 h 3292445"/>
                  <a:gd name="connsiteX303" fmla="*/ 4747323 w 5062605"/>
                  <a:gd name="connsiteY303" fmla="*/ 75282 h 3292445"/>
                  <a:gd name="connsiteX304" fmla="*/ 3905560 w 5062605"/>
                  <a:gd name="connsiteY304" fmla="*/ 53233 h 3292445"/>
                  <a:gd name="connsiteX305" fmla="*/ 3915376 w 5062605"/>
                  <a:gd name="connsiteY305" fmla="*/ 63049 h 3292445"/>
                  <a:gd name="connsiteX306" fmla="*/ 3915376 w 5062605"/>
                  <a:gd name="connsiteY306" fmla="*/ 489169 h 3292445"/>
                  <a:gd name="connsiteX307" fmla="*/ 3940053 w 5062605"/>
                  <a:gd name="connsiteY307" fmla="*/ 494151 h 3292445"/>
                  <a:gd name="connsiteX308" fmla="*/ 3994175 w 5062605"/>
                  <a:gd name="connsiteY308" fmla="*/ 575802 h 3292445"/>
                  <a:gd name="connsiteX309" fmla="*/ 3994175 w 5062605"/>
                  <a:gd name="connsiteY309" fmla="*/ 839434 h 3292445"/>
                  <a:gd name="connsiteX310" fmla="*/ 3940053 w 5062605"/>
                  <a:gd name="connsiteY310" fmla="*/ 921085 h 3292445"/>
                  <a:gd name="connsiteX311" fmla="*/ 3915376 w 5062605"/>
                  <a:gd name="connsiteY311" fmla="*/ 926067 h 3292445"/>
                  <a:gd name="connsiteX312" fmla="*/ 3915376 w 5062605"/>
                  <a:gd name="connsiteY312" fmla="*/ 1352188 h 3292445"/>
                  <a:gd name="connsiteX313" fmla="*/ 3905560 w 5062605"/>
                  <a:gd name="connsiteY313" fmla="*/ 1362004 h 3292445"/>
                  <a:gd name="connsiteX314" fmla="*/ 3895744 w 5062605"/>
                  <a:gd name="connsiteY314" fmla="*/ 1352188 h 3292445"/>
                  <a:gd name="connsiteX315" fmla="*/ 3895744 w 5062605"/>
                  <a:gd name="connsiteY315" fmla="*/ 926067 h 3292445"/>
                  <a:gd name="connsiteX316" fmla="*/ 3871067 w 5062605"/>
                  <a:gd name="connsiteY316" fmla="*/ 921085 h 3292445"/>
                  <a:gd name="connsiteX317" fmla="*/ 3816945 w 5062605"/>
                  <a:gd name="connsiteY317" fmla="*/ 839434 h 3292445"/>
                  <a:gd name="connsiteX318" fmla="*/ 3816945 w 5062605"/>
                  <a:gd name="connsiteY318" fmla="*/ 575802 h 3292445"/>
                  <a:gd name="connsiteX319" fmla="*/ 3871067 w 5062605"/>
                  <a:gd name="connsiteY319" fmla="*/ 494151 h 3292445"/>
                  <a:gd name="connsiteX320" fmla="*/ 3895744 w 5062605"/>
                  <a:gd name="connsiteY320" fmla="*/ 489169 h 3292445"/>
                  <a:gd name="connsiteX321" fmla="*/ 3895744 w 5062605"/>
                  <a:gd name="connsiteY321" fmla="*/ 63049 h 3292445"/>
                  <a:gd name="connsiteX322" fmla="*/ 3905560 w 5062605"/>
                  <a:gd name="connsiteY322" fmla="*/ 53233 h 3292445"/>
                  <a:gd name="connsiteX323" fmla="*/ 4973990 w 5062605"/>
                  <a:gd name="connsiteY323" fmla="*/ 0 h 3292445"/>
                  <a:gd name="connsiteX324" fmla="*/ 4983806 w 5062605"/>
                  <a:gd name="connsiteY324" fmla="*/ 9816 h 3292445"/>
                  <a:gd name="connsiteX325" fmla="*/ 4983806 w 5062605"/>
                  <a:gd name="connsiteY325" fmla="*/ 58588 h 3292445"/>
                  <a:gd name="connsiteX326" fmla="*/ 5008483 w 5062605"/>
                  <a:gd name="connsiteY326" fmla="*/ 63570 h 3292445"/>
                  <a:gd name="connsiteX327" fmla="*/ 5062605 w 5062605"/>
                  <a:gd name="connsiteY327" fmla="*/ 145221 h 3292445"/>
                  <a:gd name="connsiteX328" fmla="*/ 5062605 w 5062605"/>
                  <a:gd name="connsiteY328" fmla="*/ 408854 h 3292445"/>
                  <a:gd name="connsiteX329" fmla="*/ 5008483 w 5062605"/>
                  <a:gd name="connsiteY329" fmla="*/ 490505 h 3292445"/>
                  <a:gd name="connsiteX330" fmla="*/ 4983806 w 5062605"/>
                  <a:gd name="connsiteY330" fmla="*/ 495487 h 3292445"/>
                  <a:gd name="connsiteX331" fmla="*/ 4983806 w 5062605"/>
                  <a:gd name="connsiteY331" fmla="*/ 775447 h 3292445"/>
                  <a:gd name="connsiteX332" fmla="*/ 4973990 w 5062605"/>
                  <a:gd name="connsiteY332" fmla="*/ 785263 h 3292445"/>
                  <a:gd name="connsiteX333" fmla="*/ 4964174 w 5062605"/>
                  <a:gd name="connsiteY333" fmla="*/ 775447 h 3292445"/>
                  <a:gd name="connsiteX334" fmla="*/ 4964174 w 5062605"/>
                  <a:gd name="connsiteY334" fmla="*/ 495487 h 3292445"/>
                  <a:gd name="connsiteX335" fmla="*/ 4939497 w 5062605"/>
                  <a:gd name="connsiteY335" fmla="*/ 490505 h 3292445"/>
                  <a:gd name="connsiteX336" fmla="*/ 4885375 w 5062605"/>
                  <a:gd name="connsiteY336" fmla="*/ 408854 h 3292445"/>
                  <a:gd name="connsiteX337" fmla="*/ 4885375 w 5062605"/>
                  <a:gd name="connsiteY337" fmla="*/ 145221 h 3292445"/>
                  <a:gd name="connsiteX338" fmla="*/ 4939497 w 5062605"/>
                  <a:gd name="connsiteY338" fmla="*/ 63570 h 3292445"/>
                  <a:gd name="connsiteX339" fmla="*/ 4964174 w 5062605"/>
                  <a:gd name="connsiteY339" fmla="*/ 58588 h 3292445"/>
                  <a:gd name="connsiteX340" fmla="*/ 4964174 w 5062605"/>
                  <a:gd name="connsiteY340" fmla="*/ 9816 h 3292445"/>
                  <a:gd name="connsiteX341" fmla="*/ 4973990 w 5062605"/>
                  <a:gd name="connsiteY341" fmla="*/ 0 h 3292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</a:cxnLst>
                <a:rect l="l" t="t" r="r" b="b"/>
                <a:pathLst>
                  <a:path w="5062605" h="3292445">
                    <a:moveTo>
                      <a:pt x="88615" y="2479156"/>
                    </a:moveTo>
                    <a:cubicBezTo>
                      <a:pt x="94036" y="2479156"/>
                      <a:pt x="98431" y="2483551"/>
                      <a:pt x="98431" y="2488972"/>
                    </a:cubicBezTo>
                    <a:lnTo>
                      <a:pt x="98431" y="2537743"/>
                    </a:lnTo>
                    <a:lnTo>
                      <a:pt x="123108" y="2542725"/>
                    </a:lnTo>
                    <a:cubicBezTo>
                      <a:pt x="154913" y="2556177"/>
                      <a:pt x="177230" y="2587670"/>
                      <a:pt x="177230" y="2624376"/>
                    </a:cubicBezTo>
                    <a:lnTo>
                      <a:pt x="177230" y="2888009"/>
                    </a:lnTo>
                    <a:cubicBezTo>
                      <a:pt x="177230" y="2924715"/>
                      <a:pt x="154913" y="2956208"/>
                      <a:pt x="123108" y="2969660"/>
                    </a:cubicBezTo>
                    <a:lnTo>
                      <a:pt x="98431" y="2974643"/>
                    </a:lnTo>
                    <a:lnTo>
                      <a:pt x="98431" y="3254603"/>
                    </a:lnTo>
                    <a:cubicBezTo>
                      <a:pt x="98431" y="3260024"/>
                      <a:pt x="94036" y="3264419"/>
                      <a:pt x="88615" y="3264419"/>
                    </a:cubicBezTo>
                    <a:cubicBezTo>
                      <a:pt x="83194" y="3264419"/>
                      <a:pt x="78799" y="3260024"/>
                      <a:pt x="78799" y="3254603"/>
                    </a:cubicBezTo>
                    <a:lnTo>
                      <a:pt x="78799" y="2974643"/>
                    </a:lnTo>
                    <a:lnTo>
                      <a:pt x="54122" y="2969660"/>
                    </a:lnTo>
                    <a:cubicBezTo>
                      <a:pt x="22316" y="2956208"/>
                      <a:pt x="0" y="2924715"/>
                      <a:pt x="0" y="2888009"/>
                    </a:cubicBezTo>
                    <a:lnTo>
                      <a:pt x="0" y="2624376"/>
                    </a:lnTo>
                    <a:cubicBezTo>
                      <a:pt x="0" y="2587670"/>
                      <a:pt x="22316" y="2556177"/>
                      <a:pt x="54122" y="2542725"/>
                    </a:cubicBezTo>
                    <a:lnTo>
                      <a:pt x="78799" y="2537743"/>
                    </a:lnTo>
                    <a:lnTo>
                      <a:pt x="78799" y="2488972"/>
                    </a:lnTo>
                    <a:cubicBezTo>
                      <a:pt x="78799" y="2483551"/>
                      <a:pt x="83194" y="2479156"/>
                      <a:pt x="88615" y="2479156"/>
                    </a:cubicBezTo>
                    <a:close/>
                    <a:moveTo>
                      <a:pt x="1346625" y="2407874"/>
                    </a:moveTo>
                    <a:cubicBezTo>
                      <a:pt x="1352046" y="2407874"/>
                      <a:pt x="1356441" y="2412269"/>
                      <a:pt x="1356441" y="2417690"/>
                    </a:cubicBezTo>
                    <a:lnTo>
                      <a:pt x="1356441" y="2582057"/>
                    </a:lnTo>
                    <a:lnTo>
                      <a:pt x="1381118" y="2587039"/>
                    </a:lnTo>
                    <a:cubicBezTo>
                      <a:pt x="1412923" y="2600491"/>
                      <a:pt x="1435240" y="2631984"/>
                      <a:pt x="1435240" y="2668690"/>
                    </a:cubicBezTo>
                    <a:lnTo>
                      <a:pt x="1435240" y="2932322"/>
                    </a:lnTo>
                    <a:cubicBezTo>
                      <a:pt x="1435240" y="2969028"/>
                      <a:pt x="1412923" y="3000521"/>
                      <a:pt x="1381118" y="3013974"/>
                    </a:cubicBezTo>
                    <a:lnTo>
                      <a:pt x="1356441" y="3018956"/>
                    </a:lnTo>
                    <a:lnTo>
                      <a:pt x="1356441" y="3183321"/>
                    </a:lnTo>
                    <a:cubicBezTo>
                      <a:pt x="1356441" y="3188742"/>
                      <a:pt x="1352046" y="3193137"/>
                      <a:pt x="1346625" y="3193137"/>
                    </a:cubicBezTo>
                    <a:cubicBezTo>
                      <a:pt x="1341204" y="3193137"/>
                      <a:pt x="1336809" y="3188742"/>
                      <a:pt x="1336809" y="3183321"/>
                    </a:cubicBezTo>
                    <a:lnTo>
                      <a:pt x="1336809" y="3018956"/>
                    </a:lnTo>
                    <a:lnTo>
                      <a:pt x="1312132" y="3013974"/>
                    </a:lnTo>
                    <a:cubicBezTo>
                      <a:pt x="1280326" y="3000521"/>
                      <a:pt x="1258010" y="2969028"/>
                      <a:pt x="1258010" y="2932322"/>
                    </a:cubicBezTo>
                    <a:lnTo>
                      <a:pt x="1258010" y="2668690"/>
                    </a:lnTo>
                    <a:cubicBezTo>
                      <a:pt x="1258010" y="2631984"/>
                      <a:pt x="1280326" y="2600491"/>
                      <a:pt x="1312132" y="2587039"/>
                    </a:cubicBezTo>
                    <a:lnTo>
                      <a:pt x="1336809" y="2582057"/>
                    </a:lnTo>
                    <a:lnTo>
                      <a:pt x="1336809" y="2417690"/>
                    </a:lnTo>
                    <a:cubicBezTo>
                      <a:pt x="1336809" y="2412269"/>
                      <a:pt x="1341204" y="2407874"/>
                      <a:pt x="1346625" y="2407874"/>
                    </a:cubicBezTo>
                    <a:close/>
                    <a:moveTo>
                      <a:pt x="290638" y="2240460"/>
                    </a:moveTo>
                    <a:cubicBezTo>
                      <a:pt x="296059" y="2240460"/>
                      <a:pt x="300454" y="2244855"/>
                      <a:pt x="300454" y="2250276"/>
                    </a:cubicBezTo>
                    <a:lnTo>
                      <a:pt x="300454" y="2414643"/>
                    </a:lnTo>
                    <a:lnTo>
                      <a:pt x="325131" y="2419625"/>
                    </a:lnTo>
                    <a:cubicBezTo>
                      <a:pt x="356936" y="2433077"/>
                      <a:pt x="379253" y="2464570"/>
                      <a:pt x="379253" y="2501276"/>
                    </a:cubicBezTo>
                    <a:lnTo>
                      <a:pt x="379253" y="2764909"/>
                    </a:lnTo>
                    <a:cubicBezTo>
                      <a:pt x="379253" y="2801615"/>
                      <a:pt x="356936" y="2833108"/>
                      <a:pt x="325131" y="2846560"/>
                    </a:cubicBezTo>
                    <a:lnTo>
                      <a:pt x="300454" y="2851542"/>
                    </a:lnTo>
                    <a:lnTo>
                      <a:pt x="300454" y="3015907"/>
                    </a:lnTo>
                    <a:cubicBezTo>
                      <a:pt x="300454" y="3021328"/>
                      <a:pt x="296059" y="3025723"/>
                      <a:pt x="290638" y="3025723"/>
                    </a:cubicBezTo>
                    <a:cubicBezTo>
                      <a:pt x="285217" y="3025723"/>
                      <a:pt x="280822" y="3021328"/>
                      <a:pt x="280822" y="3015907"/>
                    </a:cubicBezTo>
                    <a:lnTo>
                      <a:pt x="280822" y="2851542"/>
                    </a:lnTo>
                    <a:lnTo>
                      <a:pt x="256145" y="2846560"/>
                    </a:lnTo>
                    <a:cubicBezTo>
                      <a:pt x="224339" y="2833108"/>
                      <a:pt x="202023" y="2801615"/>
                      <a:pt x="202023" y="2764909"/>
                    </a:cubicBezTo>
                    <a:lnTo>
                      <a:pt x="202023" y="2501276"/>
                    </a:lnTo>
                    <a:cubicBezTo>
                      <a:pt x="202023" y="2464570"/>
                      <a:pt x="224339" y="2433077"/>
                      <a:pt x="256145" y="2419625"/>
                    </a:cubicBezTo>
                    <a:lnTo>
                      <a:pt x="280822" y="2414643"/>
                    </a:lnTo>
                    <a:lnTo>
                      <a:pt x="280822" y="2250276"/>
                    </a:lnTo>
                    <a:cubicBezTo>
                      <a:pt x="280822" y="2244855"/>
                      <a:pt x="285217" y="2240460"/>
                      <a:pt x="290638" y="2240460"/>
                    </a:cubicBezTo>
                    <a:close/>
                    <a:moveTo>
                      <a:pt x="1769409" y="2178932"/>
                    </a:moveTo>
                    <a:cubicBezTo>
                      <a:pt x="1774830" y="2178932"/>
                      <a:pt x="1779225" y="2183327"/>
                      <a:pt x="1779225" y="2188748"/>
                    </a:cubicBezTo>
                    <a:lnTo>
                      <a:pt x="1779225" y="2237519"/>
                    </a:lnTo>
                    <a:lnTo>
                      <a:pt x="1803902" y="2242501"/>
                    </a:lnTo>
                    <a:cubicBezTo>
                      <a:pt x="1835707" y="2255953"/>
                      <a:pt x="1858024" y="2287446"/>
                      <a:pt x="1858024" y="2324152"/>
                    </a:cubicBezTo>
                    <a:lnTo>
                      <a:pt x="1858024" y="2679454"/>
                    </a:lnTo>
                    <a:cubicBezTo>
                      <a:pt x="1858024" y="2716160"/>
                      <a:pt x="1835707" y="2747653"/>
                      <a:pt x="1803902" y="2761105"/>
                    </a:cubicBezTo>
                    <a:lnTo>
                      <a:pt x="1779225" y="2766087"/>
                    </a:lnTo>
                    <a:lnTo>
                      <a:pt x="1779225" y="2954379"/>
                    </a:lnTo>
                    <a:cubicBezTo>
                      <a:pt x="1779225" y="2959800"/>
                      <a:pt x="1774830" y="2964195"/>
                      <a:pt x="1769409" y="2964195"/>
                    </a:cubicBezTo>
                    <a:cubicBezTo>
                      <a:pt x="1763988" y="2964195"/>
                      <a:pt x="1759593" y="2959800"/>
                      <a:pt x="1759593" y="2954379"/>
                    </a:cubicBezTo>
                    <a:lnTo>
                      <a:pt x="1759593" y="2766087"/>
                    </a:lnTo>
                    <a:lnTo>
                      <a:pt x="1734916" y="2761105"/>
                    </a:lnTo>
                    <a:cubicBezTo>
                      <a:pt x="1703110" y="2747653"/>
                      <a:pt x="1680794" y="2716160"/>
                      <a:pt x="1680794" y="2679454"/>
                    </a:cubicBezTo>
                    <a:lnTo>
                      <a:pt x="1680794" y="2324152"/>
                    </a:lnTo>
                    <a:cubicBezTo>
                      <a:pt x="1680794" y="2287446"/>
                      <a:pt x="1703110" y="2255953"/>
                      <a:pt x="1734916" y="2242501"/>
                    </a:cubicBezTo>
                    <a:lnTo>
                      <a:pt x="1759593" y="2237519"/>
                    </a:lnTo>
                    <a:lnTo>
                      <a:pt x="1759593" y="2188748"/>
                    </a:lnTo>
                    <a:cubicBezTo>
                      <a:pt x="1759593" y="2183327"/>
                      <a:pt x="1763988" y="2178932"/>
                      <a:pt x="1769409" y="2178932"/>
                    </a:cubicBezTo>
                    <a:close/>
                    <a:moveTo>
                      <a:pt x="1128304" y="1983674"/>
                    </a:moveTo>
                    <a:cubicBezTo>
                      <a:pt x="1133725" y="1983674"/>
                      <a:pt x="1138120" y="1988069"/>
                      <a:pt x="1138120" y="1993490"/>
                    </a:cubicBezTo>
                    <a:lnTo>
                      <a:pt x="1138120" y="2159159"/>
                    </a:lnTo>
                    <a:lnTo>
                      <a:pt x="1171295" y="2165857"/>
                    </a:lnTo>
                    <a:cubicBezTo>
                      <a:pt x="1203100" y="2179309"/>
                      <a:pt x="1225417" y="2210802"/>
                      <a:pt x="1225417" y="2247508"/>
                    </a:cubicBezTo>
                    <a:lnTo>
                      <a:pt x="1225417" y="2826481"/>
                    </a:lnTo>
                    <a:cubicBezTo>
                      <a:pt x="1225417" y="2863187"/>
                      <a:pt x="1203100" y="2894680"/>
                      <a:pt x="1171295" y="2908132"/>
                    </a:cubicBezTo>
                    <a:lnTo>
                      <a:pt x="1138120" y="2914830"/>
                    </a:lnTo>
                    <a:lnTo>
                      <a:pt x="1138120" y="3282629"/>
                    </a:lnTo>
                    <a:cubicBezTo>
                      <a:pt x="1138120" y="3288050"/>
                      <a:pt x="1133725" y="3292445"/>
                      <a:pt x="1128304" y="3292445"/>
                    </a:cubicBezTo>
                    <a:cubicBezTo>
                      <a:pt x="1122883" y="3292445"/>
                      <a:pt x="1118488" y="3288050"/>
                      <a:pt x="1118488" y="3282629"/>
                    </a:cubicBezTo>
                    <a:lnTo>
                      <a:pt x="1118488" y="2911399"/>
                    </a:lnTo>
                    <a:lnTo>
                      <a:pt x="1102309" y="2908132"/>
                    </a:lnTo>
                    <a:cubicBezTo>
                      <a:pt x="1070503" y="2894680"/>
                      <a:pt x="1048187" y="2863187"/>
                      <a:pt x="1048187" y="2826481"/>
                    </a:cubicBezTo>
                    <a:lnTo>
                      <a:pt x="1048187" y="2247508"/>
                    </a:lnTo>
                    <a:cubicBezTo>
                      <a:pt x="1048187" y="2210802"/>
                      <a:pt x="1070503" y="2179309"/>
                      <a:pt x="1102309" y="2165857"/>
                    </a:cubicBezTo>
                    <a:lnTo>
                      <a:pt x="1118488" y="2162590"/>
                    </a:lnTo>
                    <a:lnTo>
                      <a:pt x="1118488" y="1993490"/>
                    </a:lnTo>
                    <a:cubicBezTo>
                      <a:pt x="1118488" y="1988069"/>
                      <a:pt x="1122883" y="1983674"/>
                      <a:pt x="1128304" y="1983674"/>
                    </a:cubicBezTo>
                    <a:close/>
                    <a:moveTo>
                      <a:pt x="909984" y="1982807"/>
                    </a:moveTo>
                    <a:cubicBezTo>
                      <a:pt x="915405" y="1982807"/>
                      <a:pt x="919800" y="1987202"/>
                      <a:pt x="919800" y="1992623"/>
                    </a:cubicBezTo>
                    <a:lnTo>
                      <a:pt x="919800" y="2156990"/>
                    </a:lnTo>
                    <a:lnTo>
                      <a:pt x="944477" y="2161972"/>
                    </a:lnTo>
                    <a:cubicBezTo>
                      <a:pt x="976282" y="2175424"/>
                      <a:pt x="998599" y="2206917"/>
                      <a:pt x="998599" y="2243623"/>
                    </a:cubicBezTo>
                    <a:lnTo>
                      <a:pt x="998599" y="2507255"/>
                    </a:lnTo>
                    <a:cubicBezTo>
                      <a:pt x="998599" y="2543961"/>
                      <a:pt x="976282" y="2575454"/>
                      <a:pt x="944477" y="2588906"/>
                    </a:cubicBezTo>
                    <a:lnTo>
                      <a:pt x="919800" y="2593888"/>
                    </a:lnTo>
                    <a:lnTo>
                      <a:pt x="919800" y="2758254"/>
                    </a:lnTo>
                    <a:cubicBezTo>
                      <a:pt x="919800" y="2763675"/>
                      <a:pt x="915405" y="2768070"/>
                      <a:pt x="909984" y="2768070"/>
                    </a:cubicBezTo>
                    <a:cubicBezTo>
                      <a:pt x="904563" y="2768070"/>
                      <a:pt x="900168" y="2763675"/>
                      <a:pt x="900168" y="2758254"/>
                    </a:cubicBezTo>
                    <a:lnTo>
                      <a:pt x="900168" y="2593888"/>
                    </a:lnTo>
                    <a:lnTo>
                      <a:pt x="875491" y="2588906"/>
                    </a:lnTo>
                    <a:cubicBezTo>
                      <a:pt x="843685" y="2575454"/>
                      <a:pt x="821369" y="2543961"/>
                      <a:pt x="821369" y="2507255"/>
                    </a:cubicBezTo>
                    <a:lnTo>
                      <a:pt x="821369" y="2243623"/>
                    </a:lnTo>
                    <a:cubicBezTo>
                      <a:pt x="821369" y="2206917"/>
                      <a:pt x="843685" y="2175424"/>
                      <a:pt x="875491" y="2161972"/>
                    </a:cubicBezTo>
                    <a:lnTo>
                      <a:pt x="900168" y="2156990"/>
                    </a:lnTo>
                    <a:lnTo>
                      <a:pt x="900168" y="1992623"/>
                    </a:lnTo>
                    <a:cubicBezTo>
                      <a:pt x="900168" y="1987202"/>
                      <a:pt x="904563" y="1982807"/>
                      <a:pt x="909984" y="1982807"/>
                    </a:cubicBezTo>
                    <a:close/>
                    <a:moveTo>
                      <a:pt x="497087" y="1926567"/>
                    </a:moveTo>
                    <a:cubicBezTo>
                      <a:pt x="502508" y="1926567"/>
                      <a:pt x="506903" y="1930962"/>
                      <a:pt x="506903" y="1936383"/>
                    </a:cubicBezTo>
                    <a:lnTo>
                      <a:pt x="506903" y="2362503"/>
                    </a:lnTo>
                    <a:lnTo>
                      <a:pt x="531580" y="2367485"/>
                    </a:lnTo>
                    <a:cubicBezTo>
                      <a:pt x="563385" y="2380937"/>
                      <a:pt x="585702" y="2412430"/>
                      <a:pt x="585702" y="2449136"/>
                    </a:cubicBezTo>
                    <a:lnTo>
                      <a:pt x="585702" y="2815710"/>
                    </a:lnTo>
                    <a:cubicBezTo>
                      <a:pt x="585702" y="2852416"/>
                      <a:pt x="563385" y="2883909"/>
                      <a:pt x="531580" y="2897361"/>
                    </a:cubicBezTo>
                    <a:lnTo>
                      <a:pt x="506903" y="2902343"/>
                    </a:lnTo>
                    <a:lnTo>
                      <a:pt x="506903" y="3225522"/>
                    </a:lnTo>
                    <a:cubicBezTo>
                      <a:pt x="506903" y="3230943"/>
                      <a:pt x="502508" y="3235338"/>
                      <a:pt x="497087" y="3235338"/>
                    </a:cubicBezTo>
                    <a:cubicBezTo>
                      <a:pt x="491666" y="3235338"/>
                      <a:pt x="487271" y="3230943"/>
                      <a:pt x="487271" y="3225522"/>
                    </a:cubicBezTo>
                    <a:lnTo>
                      <a:pt x="487271" y="2902343"/>
                    </a:lnTo>
                    <a:lnTo>
                      <a:pt x="462594" y="2897361"/>
                    </a:lnTo>
                    <a:cubicBezTo>
                      <a:pt x="430788" y="2883909"/>
                      <a:pt x="408472" y="2852416"/>
                      <a:pt x="408472" y="2815710"/>
                    </a:cubicBezTo>
                    <a:lnTo>
                      <a:pt x="408472" y="2449136"/>
                    </a:lnTo>
                    <a:cubicBezTo>
                      <a:pt x="408472" y="2412430"/>
                      <a:pt x="430788" y="2380937"/>
                      <a:pt x="462594" y="2367485"/>
                    </a:cubicBezTo>
                    <a:lnTo>
                      <a:pt x="487271" y="2362503"/>
                    </a:lnTo>
                    <a:lnTo>
                      <a:pt x="487271" y="1936383"/>
                    </a:lnTo>
                    <a:cubicBezTo>
                      <a:pt x="487271" y="1930962"/>
                      <a:pt x="491666" y="1926567"/>
                      <a:pt x="497087" y="1926567"/>
                    </a:cubicBezTo>
                    <a:close/>
                    <a:moveTo>
                      <a:pt x="2606562" y="1886068"/>
                    </a:moveTo>
                    <a:cubicBezTo>
                      <a:pt x="2611983" y="1886068"/>
                      <a:pt x="2616378" y="1890463"/>
                      <a:pt x="2616378" y="1895884"/>
                    </a:cubicBezTo>
                    <a:lnTo>
                      <a:pt x="2616378" y="2322005"/>
                    </a:lnTo>
                    <a:lnTo>
                      <a:pt x="2641055" y="2326987"/>
                    </a:lnTo>
                    <a:cubicBezTo>
                      <a:pt x="2672860" y="2340439"/>
                      <a:pt x="2695177" y="2371932"/>
                      <a:pt x="2695177" y="2408638"/>
                    </a:cubicBezTo>
                    <a:lnTo>
                      <a:pt x="2695177" y="2491460"/>
                    </a:lnTo>
                    <a:cubicBezTo>
                      <a:pt x="2695177" y="2528166"/>
                      <a:pt x="2672860" y="2559659"/>
                      <a:pt x="2641055" y="2573111"/>
                    </a:cubicBezTo>
                    <a:lnTo>
                      <a:pt x="2616378" y="2578093"/>
                    </a:lnTo>
                    <a:lnTo>
                      <a:pt x="2616378" y="3185023"/>
                    </a:lnTo>
                    <a:cubicBezTo>
                      <a:pt x="2616378" y="3190444"/>
                      <a:pt x="2611983" y="3194839"/>
                      <a:pt x="2606562" y="3194839"/>
                    </a:cubicBezTo>
                    <a:cubicBezTo>
                      <a:pt x="2601141" y="3194839"/>
                      <a:pt x="2596746" y="3190444"/>
                      <a:pt x="2596746" y="3185023"/>
                    </a:cubicBezTo>
                    <a:lnTo>
                      <a:pt x="2596746" y="2578093"/>
                    </a:lnTo>
                    <a:lnTo>
                      <a:pt x="2572069" y="2573111"/>
                    </a:lnTo>
                    <a:cubicBezTo>
                      <a:pt x="2540264" y="2559659"/>
                      <a:pt x="2517947" y="2528166"/>
                      <a:pt x="2517947" y="2491460"/>
                    </a:cubicBezTo>
                    <a:lnTo>
                      <a:pt x="2517947" y="2408638"/>
                    </a:lnTo>
                    <a:cubicBezTo>
                      <a:pt x="2517947" y="2371932"/>
                      <a:pt x="2540264" y="2340439"/>
                      <a:pt x="2572069" y="2326987"/>
                    </a:cubicBezTo>
                    <a:lnTo>
                      <a:pt x="2596746" y="2322005"/>
                    </a:lnTo>
                    <a:lnTo>
                      <a:pt x="2596746" y="1895884"/>
                    </a:lnTo>
                    <a:cubicBezTo>
                      <a:pt x="2596746" y="1890463"/>
                      <a:pt x="2601141" y="1886068"/>
                      <a:pt x="2606562" y="1886068"/>
                    </a:cubicBezTo>
                    <a:close/>
                    <a:moveTo>
                      <a:pt x="2840476" y="1806142"/>
                    </a:moveTo>
                    <a:cubicBezTo>
                      <a:pt x="2845897" y="1806142"/>
                      <a:pt x="2850292" y="1810537"/>
                      <a:pt x="2850292" y="1815958"/>
                    </a:cubicBezTo>
                    <a:lnTo>
                      <a:pt x="2850292" y="1980325"/>
                    </a:lnTo>
                    <a:lnTo>
                      <a:pt x="2874969" y="1985307"/>
                    </a:lnTo>
                    <a:cubicBezTo>
                      <a:pt x="2906774" y="1998759"/>
                      <a:pt x="2929091" y="2030252"/>
                      <a:pt x="2929091" y="2066958"/>
                    </a:cubicBezTo>
                    <a:lnTo>
                      <a:pt x="2929091" y="2173279"/>
                    </a:lnTo>
                    <a:cubicBezTo>
                      <a:pt x="2929091" y="2209985"/>
                      <a:pt x="2906774" y="2241478"/>
                      <a:pt x="2874969" y="2254930"/>
                    </a:cubicBezTo>
                    <a:lnTo>
                      <a:pt x="2850292" y="2259912"/>
                    </a:lnTo>
                    <a:lnTo>
                      <a:pt x="2850292" y="2581589"/>
                    </a:lnTo>
                    <a:cubicBezTo>
                      <a:pt x="2850292" y="2587010"/>
                      <a:pt x="2845897" y="2591405"/>
                      <a:pt x="2840476" y="2591405"/>
                    </a:cubicBezTo>
                    <a:cubicBezTo>
                      <a:pt x="2835055" y="2591405"/>
                      <a:pt x="2830660" y="2587010"/>
                      <a:pt x="2830660" y="2581589"/>
                    </a:cubicBezTo>
                    <a:lnTo>
                      <a:pt x="2830660" y="2259912"/>
                    </a:lnTo>
                    <a:lnTo>
                      <a:pt x="2805983" y="2254930"/>
                    </a:lnTo>
                    <a:cubicBezTo>
                      <a:pt x="2774178" y="2241478"/>
                      <a:pt x="2751861" y="2209985"/>
                      <a:pt x="2751861" y="2173279"/>
                    </a:cubicBezTo>
                    <a:lnTo>
                      <a:pt x="2751861" y="2066958"/>
                    </a:lnTo>
                    <a:cubicBezTo>
                      <a:pt x="2751861" y="2030252"/>
                      <a:pt x="2774178" y="1998759"/>
                      <a:pt x="2805983" y="1985307"/>
                    </a:cubicBezTo>
                    <a:lnTo>
                      <a:pt x="2830660" y="1980325"/>
                    </a:lnTo>
                    <a:lnTo>
                      <a:pt x="2830660" y="1815958"/>
                    </a:lnTo>
                    <a:cubicBezTo>
                      <a:pt x="2830660" y="1810537"/>
                      <a:pt x="2835055" y="1806142"/>
                      <a:pt x="2840476" y="1806142"/>
                    </a:cubicBezTo>
                    <a:close/>
                    <a:moveTo>
                      <a:pt x="1992724" y="1794812"/>
                    </a:moveTo>
                    <a:cubicBezTo>
                      <a:pt x="1998145" y="1794812"/>
                      <a:pt x="2002540" y="1799207"/>
                      <a:pt x="2002540" y="1804628"/>
                    </a:cubicBezTo>
                    <a:lnTo>
                      <a:pt x="2002540" y="1853399"/>
                    </a:lnTo>
                    <a:lnTo>
                      <a:pt x="2027217" y="1858381"/>
                    </a:lnTo>
                    <a:cubicBezTo>
                      <a:pt x="2059022" y="1871833"/>
                      <a:pt x="2081339" y="1903326"/>
                      <a:pt x="2081339" y="1940032"/>
                    </a:cubicBezTo>
                    <a:lnTo>
                      <a:pt x="2081339" y="2324137"/>
                    </a:lnTo>
                    <a:cubicBezTo>
                      <a:pt x="2081339" y="2360843"/>
                      <a:pt x="2059022" y="2392336"/>
                      <a:pt x="2027217" y="2405788"/>
                    </a:cubicBezTo>
                    <a:lnTo>
                      <a:pt x="2002540" y="2410770"/>
                    </a:lnTo>
                    <a:lnTo>
                      <a:pt x="2002540" y="2570259"/>
                    </a:lnTo>
                    <a:cubicBezTo>
                      <a:pt x="2002540" y="2575680"/>
                      <a:pt x="1998145" y="2580075"/>
                      <a:pt x="1992724" y="2580075"/>
                    </a:cubicBezTo>
                    <a:cubicBezTo>
                      <a:pt x="1987303" y="2580075"/>
                      <a:pt x="1982908" y="2575680"/>
                      <a:pt x="1982908" y="2570259"/>
                    </a:cubicBezTo>
                    <a:lnTo>
                      <a:pt x="1982908" y="2410770"/>
                    </a:lnTo>
                    <a:lnTo>
                      <a:pt x="1958231" y="2405788"/>
                    </a:lnTo>
                    <a:cubicBezTo>
                      <a:pt x="1926425" y="2392336"/>
                      <a:pt x="1904109" y="2360843"/>
                      <a:pt x="1904109" y="2324137"/>
                    </a:cubicBezTo>
                    <a:lnTo>
                      <a:pt x="1904109" y="1940032"/>
                    </a:lnTo>
                    <a:cubicBezTo>
                      <a:pt x="1904109" y="1903326"/>
                      <a:pt x="1926425" y="1871833"/>
                      <a:pt x="1958231" y="1858381"/>
                    </a:cubicBezTo>
                    <a:lnTo>
                      <a:pt x="1982908" y="1853399"/>
                    </a:lnTo>
                    <a:lnTo>
                      <a:pt x="1982908" y="1804628"/>
                    </a:lnTo>
                    <a:cubicBezTo>
                      <a:pt x="1982908" y="1799207"/>
                      <a:pt x="1987303" y="1794812"/>
                      <a:pt x="1992724" y="1794812"/>
                    </a:cubicBezTo>
                    <a:close/>
                    <a:moveTo>
                      <a:pt x="2403979" y="1390802"/>
                    </a:moveTo>
                    <a:cubicBezTo>
                      <a:pt x="2409400" y="1390802"/>
                      <a:pt x="2413795" y="1395197"/>
                      <a:pt x="2413795" y="1400618"/>
                    </a:cubicBezTo>
                    <a:lnTo>
                      <a:pt x="2413795" y="1851600"/>
                    </a:lnTo>
                    <a:lnTo>
                      <a:pt x="2438472" y="1856582"/>
                    </a:lnTo>
                    <a:cubicBezTo>
                      <a:pt x="2470277" y="1870034"/>
                      <a:pt x="2492594" y="1901527"/>
                      <a:pt x="2492594" y="1938233"/>
                    </a:cubicBezTo>
                    <a:lnTo>
                      <a:pt x="2492594" y="2495078"/>
                    </a:lnTo>
                    <a:cubicBezTo>
                      <a:pt x="2492594" y="2531784"/>
                      <a:pt x="2470277" y="2563277"/>
                      <a:pt x="2438472" y="2576729"/>
                    </a:cubicBezTo>
                    <a:lnTo>
                      <a:pt x="2413795" y="2581711"/>
                    </a:lnTo>
                    <a:lnTo>
                      <a:pt x="2413795" y="2764739"/>
                    </a:lnTo>
                    <a:cubicBezTo>
                      <a:pt x="2413795" y="2770160"/>
                      <a:pt x="2409400" y="2774555"/>
                      <a:pt x="2403979" y="2774555"/>
                    </a:cubicBezTo>
                    <a:cubicBezTo>
                      <a:pt x="2398558" y="2774555"/>
                      <a:pt x="2394163" y="2770160"/>
                      <a:pt x="2394163" y="2764739"/>
                    </a:cubicBezTo>
                    <a:lnTo>
                      <a:pt x="2394163" y="2581711"/>
                    </a:lnTo>
                    <a:lnTo>
                      <a:pt x="2369486" y="2576729"/>
                    </a:lnTo>
                    <a:cubicBezTo>
                      <a:pt x="2337681" y="2563277"/>
                      <a:pt x="2315364" y="2531784"/>
                      <a:pt x="2315364" y="2495078"/>
                    </a:cubicBezTo>
                    <a:lnTo>
                      <a:pt x="2315364" y="1938233"/>
                    </a:lnTo>
                    <a:cubicBezTo>
                      <a:pt x="2315364" y="1901527"/>
                      <a:pt x="2337681" y="1870034"/>
                      <a:pt x="2369486" y="1856582"/>
                    </a:cubicBezTo>
                    <a:lnTo>
                      <a:pt x="2394163" y="1851600"/>
                    </a:lnTo>
                    <a:lnTo>
                      <a:pt x="2394163" y="1400618"/>
                    </a:lnTo>
                    <a:cubicBezTo>
                      <a:pt x="2394163" y="1395197"/>
                      <a:pt x="2398558" y="1390802"/>
                      <a:pt x="2403979" y="1390802"/>
                    </a:cubicBezTo>
                    <a:close/>
                    <a:moveTo>
                      <a:pt x="3254626" y="660517"/>
                    </a:moveTo>
                    <a:cubicBezTo>
                      <a:pt x="3260047" y="660517"/>
                      <a:pt x="3264442" y="664912"/>
                      <a:pt x="3264442" y="670333"/>
                    </a:cubicBezTo>
                    <a:lnTo>
                      <a:pt x="3264442" y="834700"/>
                    </a:lnTo>
                    <a:lnTo>
                      <a:pt x="3289119" y="839682"/>
                    </a:lnTo>
                    <a:cubicBezTo>
                      <a:pt x="3320924" y="853134"/>
                      <a:pt x="3343241" y="884627"/>
                      <a:pt x="3343241" y="921333"/>
                    </a:cubicBezTo>
                    <a:lnTo>
                      <a:pt x="3343241" y="1022759"/>
                    </a:lnTo>
                    <a:cubicBezTo>
                      <a:pt x="3343241" y="1059465"/>
                      <a:pt x="3320924" y="1090958"/>
                      <a:pt x="3289119" y="1104410"/>
                    </a:cubicBezTo>
                    <a:lnTo>
                      <a:pt x="3264442" y="1109392"/>
                    </a:lnTo>
                    <a:lnTo>
                      <a:pt x="3264442" y="1435964"/>
                    </a:lnTo>
                    <a:cubicBezTo>
                      <a:pt x="3264442" y="1441385"/>
                      <a:pt x="3260047" y="1445780"/>
                      <a:pt x="3254626" y="1445780"/>
                    </a:cubicBezTo>
                    <a:cubicBezTo>
                      <a:pt x="3249205" y="1445780"/>
                      <a:pt x="3244810" y="1441385"/>
                      <a:pt x="3244810" y="1435964"/>
                    </a:cubicBezTo>
                    <a:lnTo>
                      <a:pt x="3244810" y="1109392"/>
                    </a:lnTo>
                    <a:lnTo>
                      <a:pt x="3220133" y="1104410"/>
                    </a:lnTo>
                    <a:cubicBezTo>
                      <a:pt x="3188328" y="1090958"/>
                      <a:pt x="3166011" y="1059465"/>
                      <a:pt x="3166011" y="1022759"/>
                    </a:cubicBezTo>
                    <a:lnTo>
                      <a:pt x="3166011" y="921333"/>
                    </a:lnTo>
                    <a:cubicBezTo>
                      <a:pt x="3166011" y="884627"/>
                      <a:pt x="3188328" y="853134"/>
                      <a:pt x="3220133" y="839682"/>
                    </a:cubicBezTo>
                    <a:lnTo>
                      <a:pt x="3244810" y="834700"/>
                    </a:lnTo>
                    <a:lnTo>
                      <a:pt x="3244810" y="670333"/>
                    </a:lnTo>
                    <a:cubicBezTo>
                      <a:pt x="3244810" y="664912"/>
                      <a:pt x="3249205" y="660517"/>
                      <a:pt x="3254626" y="660517"/>
                    </a:cubicBezTo>
                    <a:close/>
                    <a:moveTo>
                      <a:pt x="3458276" y="571537"/>
                    </a:moveTo>
                    <a:cubicBezTo>
                      <a:pt x="3463697" y="571537"/>
                      <a:pt x="3468092" y="575932"/>
                      <a:pt x="3468092" y="581353"/>
                    </a:cubicBezTo>
                    <a:lnTo>
                      <a:pt x="3468092" y="1007473"/>
                    </a:lnTo>
                    <a:lnTo>
                      <a:pt x="3492769" y="1012455"/>
                    </a:lnTo>
                    <a:cubicBezTo>
                      <a:pt x="3524574" y="1025907"/>
                      <a:pt x="3546891" y="1057400"/>
                      <a:pt x="3546891" y="1094106"/>
                    </a:cubicBezTo>
                    <a:lnTo>
                      <a:pt x="3546891" y="1357738"/>
                    </a:lnTo>
                    <a:cubicBezTo>
                      <a:pt x="3546891" y="1394444"/>
                      <a:pt x="3524574" y="1425937"/>
                      <a:pt x="3492769" y="1439389"/>
                    </a:cubicBezTo>
                    <a:lnTo>
                      <a:pt x="3468092" y="1444371"/>
                    </a:lnTo>
                    <a:lnTo>
                      <a:pt x="3468092" y="1870492"/>
                    </a:lnTo>
                    <a:cubicBezTo>
                      <a:pt x="3468092" y="1875913"/>
                      <a:pt x="3463697" y="1880308"/>
                      <a:pt x="3458276" y="1880308"/>
                    </a:cubicBezTo>
                    <a:cubicBezTo>
                      <a:pt x="3452855" y="1880308"/>
                      <a:pt x="3448460" y="1875913"/>
                      <a:pt x="3448460" y="1870492"/>
                    </a:cubicBezTo>
                    <a:lnTo>
                      <a:pt x="3448460" y="1444371"/>
                    </a:lnTo>
                    <a:lnTo>
                      <a:pt x="3423783" y="1439389"/>
                    </a:lnTo>
                    <a:cubicBezTo>
                      <a:pt x="3391978" y="1425937"/>
                      <a:pt x="3369661" y="1394444"/>
                      <a:pt x="3369661" y="1357738"/>
                    </a:cubicBezTo>
                    <a:lnTo>
                      <a:pt x="3369661" y="1094106"/>
                    </a:lnTo>
                    <a:cubicBezTo>
                      <a:pt x="3369661" y="1057400"/>
                      <a:pt x="3391978" y="1025907"/>
                      <a:pt x="3423783" y="1012455"/>
                    </a:cubicBezTo>
                    <a:lnTo>
                      <a:pt x="3448460" y="1007473"/>
                    </a:lnTo>
                    <a:lnTo>
                      <a:pt x="3448460" y="581353"/>
                    </a:lnTo>
                    <a:cubicBezTo>
                      <a:pt x="3448460" y="575932"/>
                      <a:pt x="3452855" y="571537"/>
                      <a:pt x="3458276" y="571537"/>
                    </a:cubicBezTo>
                    <a:close/>
                    <a:moveTo>
                      <a:pt x="4109645" y="336530"/>
                    </a:moveTo>
                    <a:cubicBezTo>
                      <a:pt x="4115066" y="336530"/>
                      <a:pt x="4119461" y="340925"/>
                      <a:pt x="4119461" y="346346"/>
                    </a:cubicBezTo>
                    <a:lnTo>
                      <a:pt x="4119461" y="395117"/>
                    </a:lnTo>
                    <a:lnTo>
                      <a:pt x="4144138" y="400099"/>
                    </a:lnTo>
                    <a:cubicBezTo>
                      <a:pt x="4175943" y="413551"/>
                      <a:pt x="4198260" y="445044"/>
                      <a:pt x="4198260" y="481750"/>
                    </a:cubicBezTo>
                    <a:lnTo>
                      <a:pt x="4198260" y="745382"/>
                    </a:lnTo>
                    <a:cubicBezTo>
                      <a:pt x="4198260" y="782088"/>
                      <a:pt x="4175943" y="813581"/>
                      <a:pt x="4144138" y="827033"/>
                    </a:cubicBezTo>
                    <a:lnTo>
                      <a:pt x="4119461" y="832015"/>
                    </a:lnTo>
                    <a:lnTo>
                      <a:pt x="4119461" y="1111977"/>
                    </a:lnTo>
                    <a:cubicBezTo>
                      <a:pt x="4119461" y="1117398"/>
                      <a:pt x="4115066" y="1121793"/>
                      <a:pt x="4109645" y="1121793"/>
                    </a:cubicBezTo>
                    <a:cubicBezTo>
                      <a:pt x="4104224" y="1121793"/>
                      <a:pt x="4099829" y="1117398"/>
                      <a:pt x="4099829" y="1111977"/>
                    </a:cubicBezTo>
                    <a:lnTo>
                      <a:pt x="4099829" y="832015"/>
                    </a:lnTo>
                    <a:lnTo>
                      <a:pt x="4075152" y="827033"/>
                    </a:lnTo>
                    <a:cubicBezTo>
                      <a:pt x="4043347" y="813581"/>
                      <a:pt x="4021030" y="782088"/>
                      <a:pt x="4021030" y="745382"/>
                    </a:cubicBezTo>
                    <a:lnTo>
                      <a:pt x="4021030" y="481750"/>
                    </a:lnTo>
                    <a:cubicBezTo>
                      <a:pt x="4021030" y="445044"/>
                      <a:pt x="4043347" y="413551"/>
                      <a:pt x="4075152" y="400099"/>
                    </a:cubicBezTo>
                    <a:lnTo>
                      <a:pt x="4099829" y="395117"/>
                    </a:lnTo>
                    <a:lnTo>
                      <a:pt x="4099829" y="346346"/>
                    </a:lnTo>
                    <a:cubicBezTo>
                      <a:pt x="4099829" y="340925"/>
                      <a:pt x="4104224" y="336530"/>
                      <a:pt x="4109645" y="336530"/>
                    </a:cubicBezTo>
                    <a:close/>
                    <a:moveTo>
                      <a:pt x="4332492" y="75971"/>
                    </a:moveTo>
                    <a:cubicBezTo>
                      <a:pt x="4337913" y="75971"/>
                      <a:pt x="4342308" y="80366"/>
                      <a:pt x="4342308" y="85787"/>
                    </a:cubicBezTo>
                    <a:lnTo>
                      <a:pt x="4342308" y="536770"/>
                    </a:lnTo>
                    <a:lnTo>
                      <a:pt x="4366985" y="541752"/>
                    </a:lnTo>
                    <a:cubicBezTo>
                      <a:pt x="4398790" y="555204"/>
                      <a:pt x="4421107" y="586697"/>
                      <a:pt x="4421107" y="623403"/>
                    </a:cubicBezTo>
                    <a:lnTo>
                      <a:pt x="4421107" y="881423"/>
                    </a:lnTo>
                    <a:cubicBezTo>
                      <a:pt x="4421107" y="918129"/>
                      <a:pt x="4398790" y="949622"/>
                      <a:pt x="4366985" y="963074"/>
                    </a:cubicBezTo>
                    <a:lnTo>
                      <a:pt x="4342308" y="968056"/>
                    </a:lnTo>
                    <a:lnTo>
                      <a:pt x="4342308" y="1449908"/>
                    </a:lnTo>
                    <a:cubicBezTo>
                      <a:pt x="4342308" y="1455329"/>
                      <a:pt x="4337913" y="1459724"/>
                      <a:pt x="4332492" y="1459724"/>
                    </a:cubicBezTo>
                    <a:cubicBezTo>
                      <a:pt x="4327071" y="1459724"/>
                      <a:pt x="4322676" y="1455329"/>
                      <a:pt x="4322676" y="1449908"/>
                    </a:cubicBezTo>
                    <a:lnTo>
                      <a:pt x="4322676" y="968056"/>
                    </a:lnTo>
                    <a:lnTo>
                      <a:pt x="4297999" y="963074"/>
                    </a:lnTo>
                    <a:cubicBezTo>
                      <a:pt x="4266194" y="949622"/>
                      <a:pt x="4243877" y="918129"/>
                      <a:pt x="4243877" y="881423"/>
                    </a:cubicBezTo>
                    <a:lnTo>
                      <a:pt x="4243877" y="623403"/>
                    </a:lnTo>
                    <a:cubicBezTo>
                      <a:pt x="4243877" y="586697"/>
                      <a:pt x="4266194" y="555204"/>
                      <a:pt x="4297999" y="541752"/>
                    </a:cubicBezTo>
                    <a:lnTo>
                      <a:pt x="4322676" y="536770"/>
                    </a:lnTo>
                    <a:lnTo>
                      <a:pt x="4322676" y="85787"/>
                    </a:lnTo>
                    <a:cubicBezTo>
                      <a:pt x="4322676" y="80366"/>
                      <a:pt x="4327071" y="75971"/>
                      <a:pt x="4332492" y="75971"/>
                    </a:cubicBezTo>
                    <a:close/>
                    <a:moveTo>
                      <a:pt x="4747323" y="75282"/>
                    </a:moveTo>
                    <a:cubicBezTo>
                      <a:pt x="4752744" y="75282"/>
                      <a:pt x="4757139" y="79677"/>
                      <a:pt x="4757139" y="85098"/>
                    </a:cubicBezTo>
                    <a:lnTo>
                      <a:pt x="4757139" y="133870"/>
                    </a:lnTo>
                    <a:lnTo>
                      <a:pt x="4781816" y="138852"/>
                    </a:lnTo>
                    <a:cubicBezTo>
                      <a:pt x="4813621" y="152304"/>
                      <a:pt x="4835938" y="183797"/>
                      <a:pt x="4835938" y="220503"/>
                    </a:cubicBezTo>
                    <a:lnTo>
                      <a:pt x="4835938" y="634233"/>
                    </a:lnTo>
                    <a:cubicBezTo>
                      <a:pt x="4835938" y="670939"/>
                      <a:pt x="4813621" y="702432"/>
                      <a:pt x="4781816" y="715884"/>
                    </a:cubicBezTo>
                    <a:lnTo>
                      <a:pt x="4757139" y="720866"/>
                    </a:lnTo>
                    <a:lnTo>
                      <a:pt x="4757139" y="850729"/>
                    </a:lnTo>
                    <a:cubicBezTo>
                      <a:pt x="4757139" y="856150"/>
                      <a:pt x="4752744" y="860545"/>
                      <a:pt x="4747323" y="860545"/>
                    </a:cubicBezTo>
                    <a:cubicBezTo>
                      <a:pt x="4741902" y="860545"/>
                      <a:pt x="4737507" y="856150"/>
                      <a:pt x="4737507" y="850729"/>
                    </a:cubicBezTo>
                    <a:lnTo>
                      <a:pt x="4737507" y="720866"/>
                    </a:lnTo>
                    <a:lnTo>
                      <a:pt x="4712830" y="715884"/>
                    </a:lnTo>
                    <a:cubicBezTo>
                      <a:pt x="4681025" y="702432"/>
                      <a:pt x="4658708" y="670939"/>
                      <a:pt x="4658708" y="634233"/>
                    </a:cubicBezTo>
                    <a:lnTo>
                      <a:pt x="4658708" y="220503"/>
                    </a:lnTo>
                    <a:cubicBezTo>
                      <a:pt x="4658708" y="183797"/>
                      <a:pt x="4681025" y="152304"/>
                      <a:pt x="4712830" y="138852"/>
                    </a:cubicBezTo>
                    <a:lnTo>
                      <a:pt x="4737507" y="133870"/>
                    </a:lnTo>
                    <a:lnTo>
                      <a:pt x="4737507" y="85098"/>
                    </a:lnTo>
                    <a:cubicBezTo>
                      <a:pt x="4737507" y="79677"/>
                      <a:pt x="4741902" y="75282"/>
                      <a:pt x="4747323" y="75282"/>
                    </a:cubicBezTo>
                    <a:close/>
                    <a:moveTo>
                      <a:pt x="3905560" y="53233"/>
                    </a:moveTo>
                    <a:cubicBezTo>
                      <a:pt x="3910981" y="53233"/>
                      <a:pt x="3915376" y="57628"/>
                      <a:pt x="3915376" y="63049"/>
                    </a:cubicBezTo>
                    <a:lnTo>
                      <a:pt x="3915376" y="489169"/>
                    </a:lnTo>
                    <a:lnTo>
                      <a:pt x="3940053" y="494151"/>
                    </a:lnTo>
                    <a:cubicBezTo>
                      <a:pt x="3971858" y="507603"/>
                      <a:pt x="3994175" y="539096"/>
                      <a:pt x="3994175" y="575802"/>
                    </a:cubicBezTo>
                    <a:lnTo>
                      <a:pt x="3994175" y="839434"/>
                    </a:lnTo>
                    <a:cubicBezTo>
                      <a:pt x="3994175" y="876140"/>
                      <a:pt x="3971858" y="907633"/>
                      <a:pt x="3940053" y="921085"/>
                    </a:cubicBezTo>
                    <a:lnTo>
                      <a:pt x="3915376" y="926067"/>
                    </a:lnTo>
                    <a:lnTo>
                      <a:pt x="3915376" y="1352188"/>
                    </a:lnTo>
                    <a:cubicBezTo>
                      <a:pt x="3915376" y="1357609"/>
                      <a:pt x="3910981" y="1362004"/>
                      <a:pt x="3905560" y="1362004"/>
                    </a:cubicBezTo>
                    <a:cubicBezTo>
                      <a:pt x="3900139" y="1362004"/>
                      <a:pt x="3895744" y="1357609"/>
                      <a:pt x="3895744" y="1352188"/>
                    </a:cubicBezTo>
                    <a:lnTo>
                      <a:pt x="3895744" y="926067"/>
                    </a:lnTo>
                    <a:lnTo>
                      <a:pt x="3871067" y="921085"/>
                    </a:lnTo>
                    <a:cubicBezTo>
                      <a:pt x="3839262" y="907633"/>
                      <a:pt x="3816945" y="876140"/>
                      <a:pt x="3816945" y="839434"/>
                    </a:cubicBezTo>
                    <a:lnTo>
                      <a:pt x="3816945" y="575802"/>
                    </a:lnTo>
                    <a:cubicBezTo>
                      <a:pt x="3816945" y="539096"/>
                      <a:pt x="3839262" y="507603"/>
                      <a:pt x="3871067" y="494151"/>
                    </a:cubicBezTo>
                    <a:lnTo>
                      <a:pt x="3895744" y="489169"/>
                    </a:lnTo>
                    <a:lnTo>
                      <a:pt x="3895744" y="63049"/>
                    </a:lnTo>
                    <a:cubicBezTo>
                      <a:pt x="3895744" y="57628"/>
                      <a:pt x="3900139" y="53233"/>
                      <a:pt x="3905560" y="53233"/>
                    </a:cubicBezTo>
                    <a:close/>
                    <a:moveTo>
                      <a:pt x="4973990" y="0"/>
                    </a:moveTo>
                    <a:cubicBezTo>
                      <a:pt x="4979411" y="0"/>
                      <a:pt x="4983806" y="4395"/>
                      <a:pt x="4983806" y="9816"/>
                    </a:cubicBezTo>
                    <a:lnTo>
                      <a:pt x="4983806" y="58588"/>
                    </a:lnTo>
                    <a:lnTo>
                      <a:pt x="5008483" y="63570"/>
                    </a:lnTo>
                    <a:cubicBezTo>
                      <a:pt x="5040288" y="77022"/>
                      <a:pt x="5062605" y="108515"/>
                      <a:pt x="5062605" y="145221"/>
                    </a:cubicBezTo>
                    <a:lnTo>
                      <a:pt x="5062605" y="408854"/>
                    </a:lnTo>
                    <a:cubicBezTo>
                      <a:pt x="5062605" y="445560"/>
                      <a:pt x="5040288" y="477053"/>
                      <a:pt x="5008483" y="490505"/>
                    </a:cubicBezTo>
                    <a:lnTo>
                      <a:pt x="4983806" y="495487"/>
                    </a:lnTo>
                    <a:lnTo>
                      <a:pt x="4983806" y="775447"/>
                    </a:lnTo>
                    <a:cubicBezTo>
                      <a:pt x="4983806" y="780868"/>
                      <a:pt x="4979411" y="785263"/>
                      <a:pt x="4973990" y="785263"/>
                    </a:cubicBezTo>
                    <a:cubicBezTo>
                      <a:pt x="4968569" y="785263"/>
                      <a:pt x="4964174" y="780868"/>
                      <a:pt x="4964174" y="775447"/>
                    </a:cubicBezTo>
                    <a:lnTo>
                      <a:pt x="4964174" y="495487"/>
                    </a:lnTo>
                    <a:lnTo>
                      <a:pt x="4939497" y="490505"/>
                    </a:lnTo>
                    <a:cubicBezTo>
                      <a:pt x="4907692" y="477053"/>
                      <a:pt x="4885375" y="445560"/>
                      <a:pt x="4885375" y="408854"/>
                    </a:cubicBezTo>
                    <a:lnTo>
                      <a:pt x="4885375" y="145221"/>
                    </a:lnTo>
                    <a:cubicBezTo>
                      <a:pt x="4885375" y="108515"/>
                      <a:pt x="4907692" y="77022"/>
                      <a:pt x="4939497" y="63570"/>
                    </a:cubicBezTo>
                    <a:lnTo>
                      <a:pt x="4964174" y="58588"/>
                    </a:lnTo>
                    <a:lnTo>
                      <a:pt x="4964174" y="9816"/>
                    </a:lnTo>
                    <a:cubicBezTo>
                      <a:pt x="4964174" y="4395"/>
                      <a:pt x="4968569" y="0"/>
                      <a:pt x="4973990" y="0"/>
                    </a:cubicBezTo>
                    <a:close/>
                  </a:path>
                </a:pathLst>
              </a:custGeom>
              <a:solidFill>
                <a:srgbClr val="002060">
                  <a:alpha val="5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28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  <p:grpSp>
            <p:nvGrpSpPr>
              <p:cNvPr id="13" name="Group 165">
                <a:extLst>
                  <a:ext uri="{FF2B5EF4-FFF2-40B4-BE49-F238E27FC236}">
                    <a16:creationId xmlns:a16="http://schemas.microsoft.com/office/drawing/2014/main" id="{ADE005C0-10FD-4C08-9A4C-34714D7DD6E0}"/>
                  </a:ext>
                </a:extLst>
              </p:cNvPr>
              <p:cNvGrpSpPr/>
              <p:nvPr/>
            </p:nvGrpSpPr>
            <p:grpSpPr>
              <a:xfrm>
                <a:off x="9280448" y="3770473"/>
                <a:ext cx="2261817" cy="3284320"/>
                <a:chOff x="605168" y="1914572"/>
                <a:chExt cx="3216461" cy="4670534"/>
              </a:xfrm>
            </p:grpSpPr>
            <p:grpSp>
              <p:nvGrpSpPr>
                <p:cNvPr id="14" name="Group 164">
                  <a:extLst>
                    <a:ext uri="{FF2B5EF4-FFF2-40B4-BE49-F238E27FC236}">
                      <a16:creationId xmlns:a16="http://schemas.microsoft.com/office/drawing/2014/main" id="{75438444-8704-4375-B9FF-20565CBEC6A3}"/>
                    </a:ext>
                  </a:extLst>
                </p:cNvPr>
                <p:cNvGrpSpPr/>
                <p:nvPr/>
              </p:nvGrpSpPr>
              <p:grpSpPr>
                <a:xfrm>
                  <a:off x="605168" y="2390472"/>
                  <a:ext cx="2470023" cy="2468880"/>
                  <a:chOff x="605168" y="2390472"/>
                  <a:chExt cx="2470023" cy="2468880"/>
                </a:xfrm>
              </p:grpSpPr>
              <p:sp>
                <p:nvSpPr>
                  <p:cNvPr id="16" name="Rounded Rectangle 49">
                    <a:extLst>
                      <a:ext uri="{FF2B5EF4-FFF2-40B4-BE49-F238E27FC236}">
                        <a16:creationId xmlns:a16="http://schemas.microsoft.com/office/drawing/2014/main" id="{4F160F03-29FE-4D90-9BCE-7F60C0FA2275}"/>
                      </a:ext>
                    </a:extLst>
                  </p:cNvPr>
                  <p:cNvSpPr/>
                  <p:nvPr/>
                </p:nvSpPr>
                <p:spPr>
                  <a:xfrm>
                    <a:off x="605168" y="2390472"/>
                    <a:ext cx="2470023" cy="2468880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4A5D62"/>
                      </a:gs>
                      <a:gs pos="100000">
                        <a:sysClr val="window" lastClr="FFFFFF"/>
                      </a:gs>
                    </a:gsLst>
                    <a:lin ang="8100000" scaled="1"/>
                    <a:tileRect/>
                  </a:gradFill>
                  <a:ln>
                    <a:gradFill flip="none" rotWithShape="1">
                      <a:gsLst>
                        <a:gs pos="0">
                          <a:sysClr val="window" lastClr="FFFFFF"/>
                        </a:gs>
                        <a:gs pos="100000">
                          <a:sysClr val="window" lastClr="FFFFFF">
                            <a:lumMod val="75000"/>
                          </a:sysClr>
                        </a:gs>
                      </a:gsLst>
                      <a:lin ang="8100000" scaled="1"/>
                      <a:tileRect/>
                    </a:gradFill>
                  </a:ln>
                  <a:effectLst>
                    <a:outerShdw blurRad="50800" dist="50800" dir="5400000" algn="ctr" rotWithShape="0">
                      <a:srgbClr val="000000">
                        <a:alpha val="35000"/>
                      </a:srgbClr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28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2701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</a:endParaRPr>
                  </a:p>
                </p:txBody>
              </p:sp>
              <p:grpSp>
                <p:nvGrpSpPr>
                  <p:cNvPr id="17" name="Group 89">
                    <a:extLst>
                      <a:ext uri="{FF2B5EF4-FFF2-40B4-BE49-F238E27FC236}">
                        <a16:creationId xmlns:a16="http://schemas.microsoft.com/office/drawing/2014/main" id="{5A425A67-C1A1-4B6D-86AD-8AAA33F0CBC8}"/>
                      </a:ext>
                    </a:extLst>
                  </p:cNvPr>
                  <p:cNvGrpSpPr/>
                  <p:nvPr/>
                </p:nvGrpSpPr>
                <p:grpSpPr>
                  <a:xfrm>
                    <a:off x="2156436" y="2516511"/>
                    <a:ext cx="188449" cy="1471350"/>
                    <a:chOff x="10641180" y="438150"/>
                    <a:chExt cx="247650" cy="1828800"/>
                  </a:xfrm>
                  <a:solidFill>
                    <a:srgbClr val="EA0000"/>
                  </a:solidFill>
                </p:grpSpPr>
                <p:sp>
                  <p:nvSpPr>
                    <p:cNvPr id="45" name="Rectangle: Rounded Corners 162">
                      <a:extLst>
                        <a:ext uri="{FF2B5EF4-FFF2-40B4-BE49-F238E27FC236}">
                          <a16:creationId xmlns:a16="http://schemas.microsoft.com/office/drawing/2014/main" id="{69648EFB-194F-4459-A9A6-EE7E05AA264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51289" y="438150"/>
                      <a:ext cx="27432" cy="182880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FFF00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  <p:sp>
                  <p:nvSpPr>
                    <p:cNvPr id="46" name="Rectangle: Rounded Corners 163">
                      <a:extLst>
                        <a:ext uri="{FF2B5EF4-FFF2-40B4-BE49-F238E27FC236}">
                          <a16:creationId xmlns:a16="http://schemas.microsoft.com/office/drawing/2014/main" id="{3EB35514-A367-440B-9D54-12BE701F1BA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41180" y="1044532"/>
                      <a:ext cx="247650" cy="97017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FFF00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18" name="Group 91">
                    <a:extLst>
                      <a:ext uri="{FF2B5EF4-FFF2-40B4-BE49-F238E27FC236}">
                        <a16:creationId xmlns:a16="http://schemas.microsoft.com/office/drawing/2014/main" id="{45E462C5-90BC-4A2E-95AB-1A8FF2AFB169}"/>
                      </a:ext>
                    </a:extLst>
                  </p:cNvPr>
                  <p:cNvGrpSpPr/>
                  <p:nvPr/>
                </p:nvGrpSpPr>
                <p:grpSpPr>
                  <a:xfrm>
                    <a:off x="2836648" y="2729428"/>
                    <a:ext cx="188449" cy="868539"/>
                    <a:chOff x="10641180" y="362514"/>
                    <a:chExt cx="247650" cy="1989158"/>
                  </a:xfrm>
                </p:grpSpPr>
                <p:sp>
                  <p:nvSpPr>
                    <p:cNvPr id="43" name="Rectangle: Rounded Corners 158">
                      <a:extLst>
                        <a:ext uri="{FF2B5EF4-FFF2-40B4-BE49-F238E27FC236}">
                          <a16:creationId xmlns:a16="http://schemas.microsoft.com/office/drawing/2014/main" id="{F0DB10AD-6836-40C4-9945-67F3710FD98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51289" y="362514"/>
                      <a:ext cx="27432" cy="1989158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70AD47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  <p:sp>
                  <p:nvSpPr>
                    <p:cNvPr id="44" name="Rectangle: Rounded Corners 159">
                      <a:extLst>
                        <a:ext uri="{FF2B5EF4-FFF2-40B4-BE49-F238E27FC236}">
                          <a16:creationId xmlns:a16="http://schemas.microsoft.com/office/drawing/2014/main" id="{3368507F-1376-4ABF-9BAF-9501DCA2FBD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41180" y="494815"/>
                      <a:ext cx="247650" cy="1611559"/>
                    </a:xfrm>
                    <a:prstGeom prst="roundRect">
                      <a:avLst>
                        <a:gd name="adj" fmla="val 46154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19" name="Group 94">
                    <a:extLst>
                      <a:ext uri="{FF2B5EF4-FFF2-40B4-BE49-F238E27FC236}">
                        <a16:creationId xmlns:a16="http://schemas.microsoft.com/office/drawing/2014/main" id="{1C154E4B-FBDC-498F-A6EB-0B94A394A820}"/>
                      </a:ext>
                    </a:extLst>
                  </p:cNvPr>
                  <p:cNvGrpSpPr/>
                  <p:nvPr/>
                </p:nvGrpSpPr>
                <p:grpSpPr>
                  <a:xfrm>
                    <a:off x="1264785" y="3442745"/>
                    <a:ext cx="188449" cy="1391622"/>
                    <a:chOff x="10630391" y="1182550"/>
                    <a:chExt cx="247650" cy="1828800"/>
                  </a:xfrm>
                </p:grpSpPr>
                <p:sp>
                  <p:nvSpPr>
                    <p:cNvPr id="41" name="Rectangle: Rounded Corners 152">
                      <a:extLst>
                        <a:ext uri="{FF2B5EF4-FFF2-40B4-BE49-F238E27FC236}">
                          <a16:creationId xmlns:a16="http://schemas.microsoft.com/office/drawing/2014/main" id="{F18313C8-4615-43B7-9323-70C0A1BCD84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22133" y="1182550"/>
                      <a:ext cx="27432" cy="182880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  <p:sp>
                  <p:nvSpPr>
                    <p:cNvPr id="42" name="Rectangle: Rounded Corners 153">
                      <a:extLst>
                        <a:ext uri="{FF2B5EF4-FFF2-40B4-BE49-F238E27FC236}">
                          <a16:creationId xmlns:a16="http://schemas.microsoft.com/office/drawing/2014/main" id="{09DC1AA5-FAA6-4055-A4E3-18653E19D60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30391" y="1455616"/>
                      <a:ext cx="247650" cy="724247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0" name="Group 98">
                    <a:extLst>
                      <a:ext uri="{FF2B5EF4-FFF2-40B4-BE49-F238E27FC236}">
                        <a16:creationId xmlns:a16="http://schemas.microsoft.com/office/drawing/2014/main" id="{0DE3670F-B328-4C25-89EA-CF1271501B03}"/>
                      </a:ext>
                    </a:extLst>
                  </p:cNvPr>
                  <p:cNvGrpSpPr/>
                  <p:nvPr/>
                </p:nvGrpSpPr>
                <p:grpSpPr>
                  <a:xfrm>
                    <a:off x="809042" y="3146914"/>
                    <a:ext cx="188449" cy="1391622"/>
                    <a:chOff x="10653055" y="438150"/>
                    <a:chExt cx="247650" cy="1828800"/>
                  </a:xfrm>
                  <a:solidFill>
                    <a:srgbClr val="EA0000"/>
                  </a:solidFill>
                </p:grpSpPr>
                <p:sp>
                  <p:nvSpPr>
                    <p:cNvPr id="39" name="Rectangle: Rounded Corners 144">
                      <a:extLst>
                        <a:ext uri="{FF2B5EF4-FFF2-40B4-BE49-F238E27FC236}">
                          <a16:creationId xmlns:a16="http://schemas.microsoft.com/office/drawing/2014/main" id="{39044D59-DC08-41C5-9935-54517F7DE5D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51289" y="438150"/>
                      <a:ext cx="27432" cy="182880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FFFF0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  <p:sp>
                  <p:nvSpPr>
                    <p:cNvPr id="40" name="Rectangle: Rounded Corners 145">
                      <a:extLst>
                        <a:ext uri="{FF2B5EF4-FFF2-40B4-BE49-F238E27FC236}">
                          <a16:creationId xmlns:a16="http://schemas.microsoft.com/office/drawing/2014/main" id="{6A195115-10C9-461A-ADBB-B7A3ACBE736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53055" y="682991"/>
                      <a:ext cx="247650" cy="1056674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FFF00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1" name="Group 99">
                    <a:extLst>
                      <a:ext uri="{FF2B5EF4-FFF2-40B4-BE49-F238E27FC236}">
                        <a16:creationId xmlns:a16="http://schemas.microsoft.com/office/drawing/2014/main" id="{D4D74597-6631-4718-8727-7210D29ECBD8}"/>
                      </a:ext>
                    </a:extLst>
                  </p:cNvPr>
                  <p:cNvGrpSpPr/>
                  <p:nvPr/>
                </p:nvGrpSpPr>
                <p:grpSpPr>
                  <a:xfrm>
                    <a:off x="1032147" y="3597967"/>
                    <a:ext cx="188449" cy="834973"/>
                    <a:chOff x="10641180" y="500718"/>
                    <a:chExt cx="247650" cy="1097280"/>
                  </a:xfrm>
                  <a:solidFill>
                    <a:srgbClr val="EA0000"/>
                  </a:solidFill>
                </p:grpSpPr>
                <p:sp>
                  <p:nvSpPr>
                    <p:cNvPr id="37" name="Rectangle: Rounded Corners 142">
                      <a:extLst>
                        <a:ext uri="{FF2B5EF4-FFF2-40B4-BE49-F238E27FC236}">
                          <a16:creationId xmlns:a16="http://schemas.microsoft.com/office/drawing/2014/main" id="{A3365A00-1435-42C0-A1DB-D10A2E16064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51289" y="500718"/>
                      <a:ext cx="27432" cy="109728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FFFF0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  <p:sp>
                  <p:nvSpPr>
                    <p:cNvPr id="38" name="Rectangle: Rounded Corners 143">
                      <a:extLst>
                        <a:ext uri="{FF2B5EF4-FFF2-40B4-BE49-F238E27FC236}">
                          <a16:creationId xmlns:a16="http://schemas.microsoft.com/office/drawing/2014/main" id="{73F2E48E-C710-488F-9932-208262AF0BB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41180" y="741341"/>
                      <a:ext cx="247650" cy="616035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FFF00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2" name="Group 108">
                    <a:extLst>
                      <a:ext uri="{FF2B5EF4-FFF2-40B4-BE49-F238E27FC236}">
                        <a16:creationId xmlns:a16="http://schemas.microsoft.com/office/drawing/2014/main" id="{38E37F76-DDE4-4B34-BBD7-5C58E8112A3F}"/>
                      </a:ext>
                    </a:extLst>
                  </p:cNvPr>
                  <p:cNvGrpSpPr/>
                  <p:nvPr/>
                </p:nvGrpSpPr>
                <p:grpSpPr>
                  <a:xfrm>
                    <a:off x="1481695" y="3354533"/>
                    <a:ext cx="188449" cy="834973"/>
                    <a:chOff x="10641180" y="500718"/>
                    <a:chExt cx="247650" cy="1097280"/>
                  </a:xfrm>
                </p:grpSpPr>
                <p:sp>
                  <p:nvSpPr>
                    <p:cNvPr id="35" name="Rectangle: Rounded Corners 124">
                      <a:extLst>
                        <a:ext uri="{FF2B5EF4-FFF2-40B4-BE49-F238E27FC236}">
                          <a16:creationId xmlns:a16="http://schemas.microsoft.com/office/drawing/2014/main" id="{33A88159-5FF6-48B0-9AB8-B51F251CF74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51289" y="500718"/>
                      <a:ext cx="27432" cy="109728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  <p:sp>
                  <p:nvSpPr>
                    <p:cNvPr id="36" name="Rectangle: Rounded Corners 125">
                      <a:extLst>
                        <a:ext uri="{FF2B5EF4-FFF2-40B4-BE49-F238E27FC236}">
                          <a16:creationId xmlns:a16="http://schemas.microsoft.com/office/drawing/2014/main" id="{EBB84402-FCCD-4281-B993-AD238F10740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41180" y="579815"/>
                      <a:ext cx="247650" cy="744129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3" name="Group 109">
                    <a:extLst>
                      <a:ext uri="{FF2B5EF4-FFF2-40B4-BE49-F238E27FC236}">
                        <a16:creationId xmlns:a16="http://schemas.microsoft.com/office/drawing/2014/main" id="{D9108D8F-65C3-49A3-9FFA-3BCCF5FB51A3}"/>
                      </a:ext>
                    </a:extLst>
                  </p:cNvPr>
                  <p:cNvGrpSpPr/>
                  <p:nvPr/>
                </p:nvGrpSpPr>
                <p:grpSpPr>
                  <a:xfrm>
                    <a:off x="1719147" y="2946096"/>
                    <a:ext cx="188449" cy="834973"/>
                    <a:chOff x="10641180" y="500718"/>
                    <a:chExt cx="247650" cy="1097280"/>
                  </a:xfrm>
                </p:grpSpPr>
                <p:sp>
                  <p:nvSpPr>
                    <p:cNvPr id="33" name="Rectangle: Rounded Corners 122">
                      <a:extLst>
                        <a:ext uri="{FF2B5EF4-FFF2-40B4-BE49-F238E27FC236}">
                          <a16:creationId xmlns:a16="http://schemas.microsoft.com/office/drawing/2014/main" id="{306CB3DF-D171-4B6D-A8D8-3BB9FFEEBD9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51289" y="500718"/>
                      <a:ext cx="27432" cy="109728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  <p:sp>
                  <p:nvSpPr>
                    <p:cNvPr id="34" name="Rectangle: Rounded Corners 123">
                      <a:extLst>
                        <a:ext uri="{FF2B5EF4-FFF2-40B4-BE49-F238E27FC236}">
                          <a16:creationId xmlns:a16="http://schemas.microsoft.com/office/drawing/2014/main" id="{149F2D4F-408F-4B17-85A5-C49BBB2C357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41180" y="579815"/>
                      <a:ext cx="247650" cy="784376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4" name="Group 110">
                    <a:extLst>
                      <a:ext uri="{FF2B5EF4-FFF2-40B4-BE49-F238E27FC236}">
                        <a16:creationId xmlns:a16="http://schemas.microsoft.com/office/drawing/2014/main" id="{62A778FD-5C5D-43B1-846A-41065DE1E720}"/>
                      </a:ext>
                    </a:extLst>
                  </p:cNvPr>
                  <p:cNvGrpSpPr/>
                  <p:nvPr/>
                </p:nvGrpSpPr>
                <p:grpSpPr>
                  <a:xfrm>
                    <a:off x="1943065" y="2729428"/>
                    <a:ext cx="188449" cy="834973"/>
                    <a:chOff x="10641180" y="500718"/>
                    <a:chExt cx="247650" cy="1097280"/>
                  </a:xfrm>
                  <a:solidFill>
                    <a:srgbClr val="EA0000"/>
                  </a:solidFill>
                </p:grpSpPr>
                <p:sp>
                  <p:nvSpPr>
                    <p:cNvPr id="31" name="Rectangle: Rounded Corners 120">
                      <a:extLst>
                        <a:ext uri="{FF2B5EF4-FFF2-40B4-BE49-F238E27FC236}">
                          <a16:creationId xmlns:a16="http://schemas.microsoft.com/office/drawing/2014/main" id="{629A8589-E45D-46DB-89BA-7BA3BCF34A7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51289" y="500718"/>
                      <a:ext cx="27432" cy="109728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FFF00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  <p:sp>
                  <p:nvSpPr>
                    <p:cNvPr id="32" name="Rectangle: Rounded Corners 121">
                      <a:extLst>
                        <a:ext uri="{FF2B5EF4-FFF2-40B4-BE49-F238E27FC236}">
                          <a16:creationId xmlns:a16="http://schemas.microsoft.com/office/drawing/2014/main" id="{12981D8F-5B29-481B-ACB2-CB3FE57D88B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41180" y="741341"/>
                      <a:ext cx="247650" cy="616035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FFF00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5" name="Group 111">
                    <a:extLst>
                      <a:ext uri="{FF2B5EF4-FFF2-40B4-BE49-F238E27FC236}">
                        <a16:creationId xmlns:a16="http://schemas.microsoft.com/office/drawing/2014/main" id="{5692C548-1BA5-459B-914B-2DF28E80EF12}"/>
                      </a:ext>
                    </a:extLst>
                  </p:cNvPr>
                  <p:cNvGrpSpPr/>
                  <p:nvPr/>
                </p:nvGrpSpPr>
                <p:grpSpPr>
                  <a:xfrm>
                    <a:off x="2620565" y="2958143"/>
                    <a:ext cx="188449" cy="834973"/>
                    <a:chOff x="10641180" y="500718"/>
                    <a:chExt cx="247650" cy="1097280"/>
                  </a:xfrm>
                </p:grpSpPr>
                <p:sp>
                  <p:nvSpPr>
                    <p:cNvPr id="29" name="Rectangle: Rounded Corners 118">
                      <a:extLst>
                        <a:ext uri="{FF2B5EF4-FFF2-40B4-BE49-F238E27FC236}">
                          <a16:creationId xmlns:a16="http://schemas.microsoft.com/office/drawing/2014/main" id="{DE65B21C-C2D8-4B50-B26D-F3D202BBCD0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51289" y="500718"/>
                      <a:ext cx="27432" cy="109728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  <p:sp>
                  <p:nvSpPr>
                    <p:cNvPr id="30" name="Rectangle: Rounded Corners 119">
                      <a:extLst>
                        <a:ext uri="{FF2B5EF4-FFF2-40B4-BE49-F238E27FC236}">
                          <a16:creationId xmlns:a16="http://schemas.microsoft.com/office/drawing/2014/main" id="{D0E30D43-4B1B-4202-9E18-FC4E76E0FC1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41180" y="741341"/>
                      <a:ext cx="247650" cy="396217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6" name="Group 112">
                    <a:extLst>
                      <a:ext uri="{FF2B5EF4-FFF2-40B4-BE49-F238E27FC236}">
                        <a16:creationId xmlns:a16="http://schemas.microsoft.com/office/drawing/2014/main" id="{C2D724BC-9B3D-4FCE-95D2-9F4D87302B04}"/>
                      </a:ext>
                    </a:extLst>
                  </p:cNvPr>
                  <p:cNvGrpSpPr/>
                  <p:nvPr/>
                </p:nvGrpSpPr>
                <p:grpSpPr>
                  <a:xfrm>
                    <a:off x="2371844" y="3043129"/>
                    <a:ext cx="188449" cy="1391622"/>
                    <a:chOff x="10641180" y="438150"/>
                    <a:chExt cx="247650" cy="1828800"/>
                  </a:xfrm>
                </p:grpSpPr>
                <p:sp>
                  <p:nvSpPr>
                    <p:cNvPr id="27" name="Rectangle: Rounded Corners 116">
                      <a:extLst>
                        <a:ext uri="{FF2B5EF4-FFF2-40B4-BE49-F238E27FC236}">
                          <a16:creationId xmlns:a16="http://schemas.microsoft.com/office/drawing/2014/main" id="{35C05CF3-A4BF-48FA-A12C-2AF7FC62135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51289" y="438150"/>
                      <a:ext cx="27432" cy="182880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  <p:sp>
                  <p:nvSpPr>
                    <p:cNvPr id="28" name="Rectangle: Rounded Corners 117">
                      <a:extLst>
                        <a:ext uri="{FF2B5EF4-FFF2-40B4-BE49-F238E27FC236}">
                          <a16:creationId xmlns:a16="http://schemas.microsoft.com/office/drawing/2014/main" id="{E56A4DED-7A3B-4793-97A4-C194998359D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41180" y="1044533"/>
                      <a:ext cx="247650" cy="363382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</p:grpSp>
            </p:grpSp>
            <p:sp>
              <p:nvSpPr>
                <p:cNvPr id="15" name="Round Same Side Corner Rectangle 9">
                  <a:extLst>
                    <a:ext uri="{FF2B5EF4-FFF2-40B4-BE49-F238E27FC236}">
                      <a16:creationId xmlns:a16="http://schemas.microsoft.com/office/drawing/2014/main" id="{4EDFA4BE-DC38-4F49-942A-7665F839D4C0}"/>
                    </a:ext>
                  </a:extLst>
                </p:cNvPr>
                <p:cNvSpPr/>
                <p:nvPr/>
              </p:nvSpPr>
              <p:spPr>
                <a:xfrm rot="8594075">
                  <a:off x="922058" y="1914572"/>
                  <a:ext cx="2899571" cy="46705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08349" h="4523596">
                      <a:moveTo>
                        <a:pt x="567373" y="3851649"/>
                      </a:moveTo>
                      <a:cubicBezTo>
                        <a:pt x="971771" y="4313801"/>
                        <a:pt x="1674249" y="4360621"/>
                        <a:pt x="2136401" y="3956223"/>
                      </a:cubicBezTo>
                      <a:cubicBezTo>
                        <a:pt x="2598554" y="3551825"/>
                        <a:pt x="2645373" y="2849347"/>
                        <a:pt x="2240976" y="2387195"/>
                      </a:cubicBezTo>
                      <a:cubicBezTo>
                        <a:pt x="1836578" y="1925042"/>
                        <a:pt x="1134100" y="1878223"/>
                        <a:pt x="671947" y="2282621"/>
                      </a:cubicBezTo>
                      <a:cubicBezTo>
                        <a:pt x="209795" y="2687018"/>
                        <a:pt x="162975" y="3389496"/>
                        <a:pt x="567373" y="3851649"/>
                      </a:cubicBezTo>
                      <a:close/>
                      <a:moveTo>
                        <a:pt x="347455" y="4044083"/>
                      </a:moveTo>
                      <a:cubicBezTo>
                        <a:pt x="-163221" y="3460474"/>
                        <a:pt x="-104097" y="2573380"/>
                        <a:pt x="479512" y="2062703"/>
                      </a:cubicBezTo>
                      <a:cubicBezTo>
                        <a:pt x="688143" y="1880145"/>
                        <a:pt x="935556" y="1770404"/>
                        <a:pt x="1190892" y="1732712"/>
                      </a:cubicBezTo>
                      <a:lnTo>
                        <a:pt x="1190892" y="228600"/>
                      </a:lnTo>
                      <a:cubicBezTo>
                        <a:pt x="1190892" y="102348"/>
                        <a:pt x="1293240" y="0"/>
                        <a:pt x="1419492" y="0"/>
                      </a:cubicBezTo>
                      <a:cubicBezTo>
                        <a:pt x="1545744" y="0"/>
                        <a:pt x="1648092" y="102348"/>
                        <a:pt x="1648092" y="228600"/>
                      </a:cubicBezTo>
                      <a:lnTo>
                        <a:pt x="1648092" y="1737288"/>
                      </a:lnTo>
                      <a:cubicBezTo>
                        <a:pt x="1952641" y="1790115"/>
                        <a:pt x="2241503" y="1944038"/>
                        <a:pt x="2460893" y="2194760"/>
                      </a:cubicBezTo>
                      <a:cubicBezTo>
                        <a:pt x="2971570" y="2778370"/>
                        <a:pt x="2912446" y="3665464"/>
                        <a:pt x="2328836" y="4176140"/>
                      </a:cubicBezTo>
                      <a:cubicBezTo>
                        <a:pt x="1745226" y="4686817"/>
                        <a:pt x="858132" y="4627693"/>
                        <a:pt x="347455" y="404408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ysClr val="window" lastClr="FFFFFF">
                        <a:lumMod val="75000"/>
                      </a:sysClr>
                    </a:gs>
                    <a:gs pos="100000">
                      <a:sysClr val="window" lastClr="FFFFFF">
                        <a:lumMod val="95000"/>
                      </a:sysClr>
                    </a:gs>
                  </a:gsLst>
                  <a:lin ang="18900000" scaled="1"/>
                  <a:tileRect/>
                </a:gradFill>
                <a:ln>
                  <a:gradFill flip="none" rotWithShape="1">
                    <a:gsLst>
                      <a:gs pos="0">
                        <a:sysClr val="window" lastClr="FFFFFF"/>
                      </a:gs>
                      <a:gs pos="100000">
                        <a:sysClr val="window" lastClr="FFFFFF">
                          <a:lumMod val="75000"/>
                        </a:sysClr>
                      </a:gs>
                    </a:gsLst>
                    <a:lin ang="8100000" scaled="1"/>
                    <a:tileRect/>
                  </a:gradFill>
                </a:ln>
                <a:effectLst>
                  <a:outerShdw blurRad="127000" dist="127000" dir="8100000" algn="tr" rotWithShape="0">
                    <a:prstClr val="black">
                      <a:alpha val="33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28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701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</p:grpSp>
        </p:grpSp>
      </p:grpSp>
      <p:cxnSp>
        <p:nvCxnSpPr>
          <p:cNvPr id="47" name="Conector reto 46">
            <a:extLst>
              <a:ext uri="{FF2B5EF4-FFF2-40B4-BE49-F238E27FC236}">
                <a16:creationId xmlns:a16="http://schemas.microsoft.com/office/drawing/2014/main" id="{26927687-B7F3-40FE-B9C0-81CD33CE192D}"/>
              </a:ext>
            </a:extLst>
          </p:cNvPr>
          <p:cNvCxnSpPr/>
          <p:nvPr userDrawn="1"/>
        </p:nvCxnSpPr>
        <p:spPr>
          <a:xfrm>
            <a:off x="496393" y="615156"/>
            <a:ext cx="11064240" cy="0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Espaço Reservado para Número de Slide 3"/>
          <p:cNvSpPr txBox="1">
            <a:spLocks/>
          </p:cNvSpPr>
          <p:nvPr userDrawn="1"/>
        </p:nvSpPr>
        <p:spPr>
          <a:xfrm>
            <a:off x="11429999" y="6409446"/>
            <a:ext cx="723733" cy="365125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B8C808D-7EB3-40D1-AF15-2DD7C31F7244}" type="slidenum">
              <a:rPr lang="pt-BR" smtClean="0"/>
              <a:pPr algn="r"/>
              <a:t>‹nº›</a:t>
            </a:fld>
            <a:endParaRPr lang="pt-BR"/>
          </a:p>
        </p:txBody>
      </p:sp>
      <p:sp>
        <p:nvSpPr>
          <p:cNvPr id="51" name="Espaço Reservado para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934411" y="137588"/>
            <a:ext cx="1062072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pt-BR" sz="2400" baseline="0" dirty="0" smtClean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marL="0" lvl="0"/>
            <a:r>
              <a:rPr lang="pt-BR"/>
              <a:t>Editar TÍTULO DA APRESENTAÇÃO</a:t>
            </a:r>
            <a:endParaRPr lang="pt-BR" sz="5400">
              <a:solidFill>
                <a:srgbClr val="FCFC3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3" name="Espaço Reservado para Texto 2"/>
          <p:cNvSpPr>
            <a:spLocks noGrp="1"/>
          </p:cNvSpPr>
          <p:nvPr>
            <p:ph type="body" sz="quarter" idx="11" hasCustomPrompt="1"/>
          </p:nvPr>
        </p:nvSpPr>
        <p:spPr>
          <a:xfrm>
            <a:off x="934411" y="927008"/>
            <a:ext cx="10620720" cy="397032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lvl1pPr marL="0" indent="0">
              <a:buNone/>
              <a:defRPr lang="pt-BR" sz="2200" b="1" spc="-113" dirty="0" smtClean="0">
                <a:solidFill>
                  <a:srgbClr val="00385D"/>
                </a:solidFill>
              </a:defRPr>
            </a:lvl1pPr>
          </a:lstStyle>
          <a:p>
            <a:pPr marL="0" lvl="0"/>
            <a:r>
              <a:rPr lang="pt-BR"/>
              <a:t>Editar Subtítulo da Apresentação</a:t>
            </a:r>
            <a:endParaRPr lang="pt-BR" sz="5400">
              <a:solidFill>
                <a:srgbClr val="FCFC3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9" name="Imagem 48">
            <a:extLst>
              <a:ext uri="{FF2B5EF4-FFF2-40B4-BE49-F238E27FC236}">
                <a16:creationId xmlns:a16="http://schemas.microsoft.com/office/drawing/2014/main" id="{322E57E2-FA62-44B9-9172-B02EDE50DF5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393" y="121075"/>
            <a:ext cx="457199" cy="457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271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632" y="828546"/>
            <a:ext cx="1101167" cy="1101167"/>
          </a:xfrm>
          <a:prstGeom prst="rect">
            <a:avLst/>
          </a:prstGeom>
        </p:spPr>
      </p:pic>
      <p:sp>
        <p:nvSpPr>
          <p:cNvPr id="3" name="Espaço Reservado para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29903"/>
            <a:ext cx="12192000" cy="840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pt-BR" sz="4000" smtClean="0">
                <a:solidFill>
                  <a:srgbClr val="FCFC30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0" indent="0" algn="ctr" defTabSz="914400" rtl="0" eaLnBrk="1" latinLnBrk="0" hangingPunct="1">
              <a:buNone/>
              <a:defRPr lang="pt-BR" sz="3200" kern="1200" dirty="0" smtClean="0">
                <a:solidFill>
                  <a:srgbClr val="FCFC3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>
              <a:defRPr lang="pt-BR" sz="1800" smtClean="0"/>
            </a:lvl3pPr>
            <a:lvl4pPr>
              <a:defRPr lang="pt-BR" smtClean="0"/>
            </a:lvl4pPr>
            <a:lvl5pPr>
              <a:defRPr lang="pt-BR"/>
            </a:lvl5pPr>
          </a:lstStyle>
          <a:p>
            <a:pPr marL="0" lvl="0" algn="ctr"/>
            <a:r>
              <a:rPr lang="pt-BR"/>
              <a:t>Editar </a:t>
            </a:r>
            <a:r>
              <a:rPr lang="pt-BR" sz="5400">
                <a:solidFill>
                  <a:srgbClr val="FCFC3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TÍTULO DA APRESENTAÇÃO</a:t>
            </a:r>
          </a:p>
        </p:txBody>
      </p:sp>
    </p:spTree>
    <p:extLst>
      <p:ext uri="{BB962C8B-B14F-4D97-AF65-F5344CB8AC3E}">
        <p14:creationId xmlns:p14="http://schemas.microsoft.com/office/powerpoint/2010/main" val="1071923726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ector reto 2">
            <a:extLst>
              <a:ext uri="{FF2B5EF4-FFF2-40B4-BE49-F238E27FC236}">
                <a16:creationId xmlns:a16="http://schemas.microsoft.com/office/drawing/2014/main" id="{41734CAC-6FB8-4B22-AEB7-A575B5018AEE}"/>
              </a:ext>
            </a:extLst>
          </p:cNvPr>
          <p:cNvCxnSpPr/>
          <p:nvPr userDrawn="1"/>
        </p:nvCxnSpPr>
        <p:spPr>
          <a:xfrm>
            <a:off x="496393" y="615156"/>
            <a:ext cx="11064240" cy="0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agem 3">
            <a:extLst>
              <a:ext uri="{FF2B5EF4-FFF2-40B4-BE49-F238E27FC236}">
                <a16:creationId xmlns:a16="http://schemas.microsoft.com/office/drawing/2014/main" id="{B50113F4-0C86-4991-84DF-3E10333964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393" y="121075"/>
            <a:ext cx="457200" cy="457200"/>
          </a:xfrm>
          <a:prstGeom prst="rect">
            <a:avLst/>
          </a:prstGeom>
        </p:spPr>
      </p:pic>
      <p:sp>
        <p:nvSpPr>
          <p:cNvPr id="6" name="Espaço Reservado para Texto 2">
            <a:extLst>
              <a:ext uri="{FF2B5EF4-FFF2-40B4-BE49-F238E27FC236}">
                <a16:creationId xmlns:a16="http://schemas.microsoft.com/office/drawing/2014/main" id="{8E9A3FCC-71E0-476F-B7A0-BD6001A200C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34411" y="137588"/>
            <a:ext cx="1062072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pt-BR" sz="2400" baseline="0" dirty="0" smtClean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marL="0" lvl="0"/>
            <a:r>
              <a:rPr lang="pt-BR"/>
              <a:t>Editar TÍTULO DA APRESENTAÇÃO</a:t>
            </a:r>
            <a:endParaRPr lang="pt-BR" sz="5400">
              <a:solidFill>
                <a:srgbClr val="FCFC3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55142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úd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Imagem 5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393" y="121075"/>
            <a:ext cx="457199" cy="457199"/>
          </a:xfrm>
          <a:prstGeom prst="rect">
            <a:avLst/>
          </a:prstGeom>
        </p:spPr>
      </p:pic>
      <p:sp>
        <p:nvSpPr>
          <p:cNvPr id="7" name="Freeform 14">
            <a:extLst>
              <a:ext uri="{FF2B5EF4-FFF2-40B4-BE49-F238E27FC236}">
                <a16:creationId xmlns:a16="http://schemas.microsoft.com/office/drawing/2014/main" id="{DAF2A1D5-D2C7-4160-BB8C-BD0F75D52B49}"/>
              </a:ext>
            </a:extLst>
          </p:cNvPr>
          <p:cNvSpPr/>
          <p:nvPr userDrawn="1"/>
        </p:nvSpPr>
        <p:spPr>
          <a:xfrm>
            <a:off x="622651" y="811012"/>
            <a:ext cx="586521" cy="598338"/>
          </a:xfrm>
          <a:custGeom>
            <a:avLst/>
            <a:gdLst>
              <a:gd name="connsiteX0" fmla="*/ 2679700 w 4610100"/>
              <a:gd name="connsiteY0" fmla="*/ 355600 h 2667000"/>
              <a:gd name="connsiteX1" fmla="*/ 2679700 w 4610100"/>
              <a:gd name="connsiteY1" fmla="*/ 0 h 2667000"/>
              <a:gd name="connsiteX2" fmla="*/ 0 w 4610100"/>
              <a:gd name="connsiteY2" fmla="*/ 0 h 2667000"/>
              <a:gd name="connsiteX3" fmla="*/ 0 w 4610100"/>
              <a:gd name="connsiteY3" fmla="*/ 2667000 h 2667000"/>
              <a:gd name="connsiteX4" fmla="*/ 2679700 w 4610100"/>
              <a:gd name="connsiteY4" fmla="*/ 2667000 h 2667000"/>
              <a:gd name="connsiteX5" fmla="*/ 2679700 w 4610100"/>
              <a:gd name="connsiteY5" fmla="*/ 2324100 h 2667000"/>
              <a:gd name="connsiteX6" fmla="*/ 4610100 w 4610100"/>
              <a:gd name="connsiteY6" fmla="*/ 2324100 h 2667000"/>
              <a:gd name="connsiteX0" fmla="*/ 2679700 w 2679700"/>
              <a:gd name="connsiteY0" fmla="*/ 355600 h 2667000"/>
              <a:gd name="connsiteX1" fmla="*/ 2679700 w 2679700"/>
              <a:gd name="connsiteY1" fmla="*/ 0 h 2667000"/>
              <a:gd name="connsiteX2" fmla="*/ 0 w 2679700"/>
              <a:gd name="connsiteY2" fmla="*/ 0 h 2667000"/>
              <a:gd name="connsiteX3" fmla="*/ 0 w 2679700"/>
              <a:gd name="connsiteY3" fmla="*/ 2667000 h 2667000"/>
              <a:gd name="connsiteX4" fmla="*/ 2679700 w 2679700"/>
              <a:gd name="connsiteY4" fmla="*/ 2667000 h 2667000"/>
              <a:gd name="connsiteX5" fmla="*/ 2679700 w 2679700"/>
              <a:gd name="connsiteY5" fmla="*/ 2324100 h 266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79700" h="2667000">
                <a:moveTo>
                  <a:pt x="2679700" y="355600"/>
                </a:moveTo>
                <a:lnTo>
                  <a:pt x="2679700" y="0"/>
                </a:lnTo>
                <a:lnTo>
                  <a:pt x="0" y="0"/>
                </a:lnTo>
                <a:lnTo>
                  <a:pt x="0" y="2667000"/>
                </a:lnTo>
                <a:lnTo>
                  <a:pt x="2679700" y="2667000"/>
                </a:lnTo>
                <a:lnTo>
                  <a:pt x="2679700" y="2324100"/>
                </a:lnTo>
              </a:path>
            </a:pathLst>
          </a:custGeom>
          <a:noFill/>
          <a:ln w="95250">
            <a:solidFill>
              <a:srgbClr val="FCFC30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1E3D5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magem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4492" y="6372564"/>
            <a:ext cx="12196492" cy="466725"/>
          </a:xfrm>
          <a:prstGeom prst="rect">
            <a:avLst/>
          </a:prstGeom>
        </p:spPr>
      </p:pic>
      <p:grpSp>
        <p:nvGrpSpPr>
          <p:cNvPr id="9" name="Agrupar 8"/>
          <p:cNvGrpSpPr/>
          <p:nvPr userDrawn="1"/>
        </p:nvGrpSpPr>
        <p:grpSpPr>
          <a:xfrm>
            <a:off x="9291145" y="1800191"/>
            <a:ext cx="2545315" cy="2792830"/>
            <a:chOff x="9295597" y="2472852"/>
            <a:chExt cx="1794630" cy="2264503"/>
          </a:xfrm>
        </p:grpSpPr>
        <p:sp>
          <p:nvSpPr>
            <p:cNvPr id="10" name="Freeform: Shape 86">
              <a:extLst>
                <a:ext uri="{FF2B5EF4-FFF2-40B4-BE49-F238E27FC236}">
                  <a16:creationId xmlns:a16="http://schemas.microsoft.com/office/drawing/2014/main" id="{634E6A70-D12A-4FD8-AB16-C4759E325B49}"/>
                </a:ext>
              </a:extLst>
            </p:cNvPr>
            <p:cNvSpPr/>
            <p:nvPr/>
          </p:nvSpPr>
          <p:spPr>
            <a:xfrm>
              <a:off x="9490840" y="2472852"/>
              <a:ext cx="1599387" cy="1417631"/>
            </a:xfrm>
            <a:custGeom>
              <a:avLst/>
              <a:gdLst>
                <a:gd name="connsiteX0" fmla="*/ 935369 w 4012004"/>
                <a:gd name="connsiteY0" fmla="*/ 1848105 h 3156876"/>
                <a:gd name="connsiteX1" fmla="*/ 945185 w 4012004"/>
                <a:gd name="connsiteY1" fmla="*/ 1857921 h 3156876"/>
                <a:gd name="connsiteX2" fmla="*/ 945185 w 4012004"/>
                <a:gd name="connsiteY2" fmla="*/ 2044195 h 3156876"/>
                <a:gd name="connsiteX3" fmla="*/ 948513 w 4012004"/>
                <a:gd name="connsiteY3" fmla="*/ 2043523 h 3156876"/>
                <a:gd name="connsiteX4" fmla="*/ 1037128 w 4012004"/>
                <a:gd name="connsiteY4" fmla="*/ 2132138 h 3156876"/>
                <a:gd name="connsiteX5" fmla="*/ 1037128 w 4012004"/>
                <a:gd name="connsiteY5" fmla="*/ 2473212 h 3156876"/>
                <a:gd name="connsiteX6" fmla="*/ 948513 w 4012004"/>
                <a:gd name="connsiteY6" fmla="*/ 2561827 h 3156876"/>
                <a:gd name="connsiteX7" fmla="*/ 945185 w 4012004"/>
                <a:gd name="connsiteY7" fmla="*/ 2561155 h 3156876"/>
                <a:gd name="connsiteX8" fmla="*/ 945185 w 4012004"/>
                <a:gd name="connsiteY8" fmla="*/ 3147060 h 3156876"/>
                <a:gd name="connsiteX9" fmla="*/ 935369 w 4012004"/>
                <a:gd name="connsiteY9" fmla="*/ 3156876 h 3156876"/>
                <a:gd name="connsiteX10" fmla="*/ 925553 w 4012004"/>
                <a:gd name="connsiteY10" fmla="*/ 3147060 h 3156876"/>
                <a:gd name="connsiteX11" fmla="*/ 925553 w 4012004"/>
                <a:gd name="connsiteY11" fmla="*/ 2557192 h 3156876"/>
                <a:gd name="connsiteX12" fmla="*/ 914020 w 4012004"/>
                <a:gd name="connsiteY12" fmla="*/ 2554863 h 3156876"/>
                <a:gd name="connsiteX13" fmla="*/ 859898 w 4012004"/>
                <a:gd name="connsiteY13" fmla="*/ 2473212 h 3156876"/>
                <a:gd name="connsiteX14" fmla="*/ 859898 w 4012004"/>
                <a:gd name="connsiteY14" fmla="*/ 2132138 h 3156876"/>
                <a:gd name="connsiteX15" fmla="*/ 914020 w 4012004"/>
                <a:gd name="connsiteY15" fmla="*/ 2050487 h 3156876"/>
                <a:gd name="connsiteX16" fmla="*/ 925553 w 4012004"/>
                <a:gd name="connsiteY16" fmla="*/ 2048159 h 3156876"/>
                <a:gd name="connsiteX17" fmla="*/ 925553 w 4012004"/>
                <a:gd name="connsiteY17" fmla="*/ 1857921 h 3156876"/>
                <a:gd name="connsiteX18" fmla="*/ 935369 w 4012004"/>
                <a:gd name="connsiteY18" fmla="*/ 1848105 h 3156876"/>
                <a:gd name="connsiteX19" fmla="*/ 88615 w 4012004"/>
                <a:gd name="connsiteY19" fmla="*/ 1565010 h 3156876"/>
                <a:gd name="connsiteX20" fmla="*/ 98431 w 4012004"/>
                <a:gd name="connsiteY20" fmla="*/ 1574826 h 3156876"/>
                <a:gd name="connsiteX21" fmla="*/ 98431 w 4012004"/>
                <a:gd name="connsiteY21" fmla="*/ 2000946 h 3156876"/>
                <a:gd name="connsiteX22" fmla="*/ 123108 w 4012004"/>
                <a:gd name="connsiteY22" fmla="*/ 2005928 h 3156876"/>
                <a:gd name="connsiteX23" fmla="*/ 177230 w 4012004"/>
                <a:gd name="connsiteY23" fmla="*/ 2087579 h 3156876"/>
                <a:gd name="connsiteX24" fmla="*/ 177230 w 4012004"/>
                <a:gd name="connsiteY24" fmla="*/ 2510024 h 3156876"/>
                <a:gd name="connsiteX25" fmla="*/ 123108 w 4012004"/>
                <a:gd name="connsiteY25" fmla="*/ 2591675 h 3156876"/>
                <a:gd name="connsiteX26" fmla="*/ 98431 w 4012004"/>
                <a:gd name="connsiteY26" fmla="*/ 2596658 h 3156876"/>
                <a:gd name="connsiteX27" fmla="*/ 98431 w 4012004"/>
                <a:gd name="connsiteY27" fmla="*/ 2863965 h 3156876"/>
                <a:gd name="connsiteX28" fmla="*/ 88615 w 4012004"/>
                <a:gd name="connsiteY28" fmla="*/ 2873781 h 3156876"/>
                <a:gd name="connsiteX29" fmla="*/ 78799 w 4012004"/>
                <a:gd name="connsiteY29" fmla="*/ 2863965 h 3156876"/>
                <a:gd name="connsiteX30" fmla="*/ 78799 w 4012004"/>
                <a:gd name="connsiteY30" fmla="*/ 2596658 h 3156876"/>
                <a:gd name="connsiteX31" fmla="*/ 54122 w 4012004"/>
                <a:gd name="connsiteY31" fmla="*/ 2591675 h 3156876"/>
                <a:gd name="connsiteX32" fmla="*/ 0 w 4012004"/>
                <a:gd name="connsiteY32" fmla="*/ 2510024 h 3156876"/>
                <a:gd name="connsiteX33" fmla="*/ 0 w 4012004"/>
                <a:gd name="connsiteY33" fmla="*/ 2087579 h 3156876"/>
                <a:gd name="connsiteX34" fmla="*/ 54122 w 4012004"/>
                <a:gd name="connsiteY34" fmla="*/ 2005928 h 3156876"/>
                <a:gd name="connsiteX35" fmla="*/ 78799 w 4012004"/>
                <a:gd name="connsiteY35" fmla="*/ 2000946 h 3156876"/>
                <a:gd name="connsiteX36" fmla="*/ 78799 w 4012004"/>
                <a:gd name="connsiteY36" fmla="*/ 1574826 h 3156876"/>
                <a:gd name="connsiteX37" fmla="*/ 88615 w 4012004"/>
                <a:gd name="connsiteY37" fmla="*/ 1565010 h 3156876"/>
                <a:gd name="connsiteX38" fmla="*/ 1586411 w 4012004"/>
                <a:gd name="connsiteY38" fmla="*/ 1177255 h 3156876"/>
                <a:gd name="connsiteX39" fmla="*/ 1596227 w 4012004"/>
                <a:gd name="connsiteY39" fmla="*/ 1187071 h 3156876"/>
                <a:gd name="connsiteX40" fmla="*/ 1596227 w 4012004"/>
                <a:gd name="connsiteY40" fmla="*/ 1351438 h 3156876"/>
                <a:gd name="connsiteX41" fmla="*/ 1620904 w 4012004"/>
                <a:gd name="connsiteY41" fmla="*/ 1356420 h 3156876"/>
                <a:gd name="connsiteX42" fmla="*/ 1675026 w 4012004"/>
                <a:gd name="connsiteY42" fmla="*/ 1438071 h 3156876"/>
                <a:gd name="connsiteX43" fmla="*/ 1675026 w 4012004"/>
                <a:gd name="connsiteY43" fmla="*/ 1701703 h 3156876"/>
                <a:gd name="connsiteX44" fmla="*/ 1620904 w 4012004"/>
                <a:gd name="connsiteY44" fmla="*/ 1783354 h 3156876"/>
                <a:gd name="connsiteX45" fmla="*/ 1596227 w 4012004"/>
                <a:gd name="connsiteY45" fmla="*/ 1788336 h 3156876"/>
                <a:gd name="connsiteX46" fmla="*/ 1596227 w 4012004"/>
                <a:gd name="connsiteY46" fmla="*/ 1952702 h 3156876"/>
                <a:gd name="connsiteX47" fmla="*/ 1586411 w 4012004"/>
                <a:gd name="connsiteY47" fmla="*/ 1962518 h 3156876"/>
                <a:gd name="connsiteX48" fmla="*/ 1576595 w 4012004"/>
                <a:gd name="connsiteY48" fmla="*/ 1952702 h 3156876"/>
                <a:gd name="connsiteX49" fmla="*/ 1576595 w 4012004"/>
                <a:gd name="connsiteY49" fmla="*/ 1788336 h 3156876"/>
                <a:gd name="connsiteX50" fmla="*/ 1551918 w 4012004"/>
                <a:gd name="connsiteY50" fmla="*/ 1783354 h 3156876"/>
                <a:gd name="connsiteX51" fmla="*/ 1497796 w 4012004"/>
                <a:gd name="connsiteY51" fmla="*/ 1701703 h 3156876"/>
                <a:gd name="connsiteX52" fmla="*/ 1497796 w 4012004"/>
                <a:gd name="connsiteY52" fmla="*/ 1438071 h 3156876"/>
                <a:gd name="connsiteX53" fmla="*/ 1551918 w 4012004"/>
                <a:gd name="connsiteY53" fmla="*/ 1356420 h 3156876"/>
                <a:gd name="connsiteX54" fmla="*/ 1576595 w 4012004"/>
                <a:gd name="connsiteY54" fmla="*/ 1351438 h 3156876"/>
                <a:gd name="connsiteX55" fmla="*/ 1576595 w 4012004"/>
                <a:gd name="connsiteY55" fmla="*/ 1187071 h 3156876"/>
                <a:gd name="connsiteX56" fmla="*/ 1586411 w 4012004"/>
                <a:gd name="connsiteY56" fmla="*/ 1177255 h 3156876"/>
                <a:gd name="connsiteX57" fmla="*/ 2426794 w 4012004"/>
                <a:gd name="connsiteY57" fmla="*/ 488999 h 3156876"/>
                <a:gd name="connsiteX58" fmla="*/ 2436610 w 4012004"/>
                <a:gd name="connsiteY58" fmla="*/ 498815 h 3156876"/>
                <a:gd name="connsiteX59" fmla="*/ 2436610 w 4012004"/>
                <a:gd name="connsiteY59" fmla="*/ 589710 h 3156876"/>
                <a:gd name="connsiteX60" fmla="*/ 2465450 w 4012004"/>
                <a:gd name="connsiteY60" fmla="*/ 595532 h 3156876"/>
                <a:gd name="connsiteX61" fmla="*/ 2515409 w 4012004"/>
                <a:gd name="connsiteY61" fmla="*/ 670903 h 3156876"/>
                <a:gd name="connsiteX62" fmla="*/ 2515409 w 4012004"/>
                <a:gd name="connsiteY62" fmla="*/ 1726684 h 3156876"/>
                <a:gd name="connsiteX63" fmla="*/ 2465450 w 4012004"/>
                <a:gd name="connsiteY63" fmla="*/ 1802055 h 3156876"/>
                <a:gd name="connsiteX64" fmla="*/ 2436610 w 4012004"/>
                <a:gd name="connsiteY64" fmla="*/ 1807877 h 3156876"/>
                <a:gd name="connsiteX65" fmla="*/ 2436610 w 4012004"/>
                <a:gd name="connsiteY65" fmla="*/ 1984270 h 3156876"/>
                <a:gd name="connsiteX66" fmla="*/ 2426794 w 4012004"/>
                <a:gd name="connsiteY66" fmla="*/ 1994086 h 3156876"/>
                <a:gd name="connsiteX67" fmla="*/ 2416978 w 4012004"/>
                <a:gd name="connsiteY67" fmla="*/ 1984270 h 3156876"/>
                <a:gd name="connsiteX68" fmla="*/ 2416978 w 4012004"/>
                <a:gd name="connsiteY68" fmla="*/ 1807877 h 3156876"/>
                <a:gd name="connsiteX69" fmla="*/ 2388138 w 4012004"/>
                <a:gd name="connsiteY69" fmla="*/ 1802055 h 3156876"/>
                <a:gd name="connsiteX70" fmla="*/ 2338179 w 4012004"/>
                <a:gd name="connsiteY70" fmla="*/ 1726684 h 3156876"/>
                <a:gd name="connsiteX71" fmla="*/ 2338179 w 4012004"/>
                <a:gd name="connsiteY71" fmla="*/ 670903 h 3156876"/>
                <a:gd name="connsiteX72" fmla="*/ 2388138 w 4012004"/>
                <a:gd name="connsiteY72" fmla="*/ 595532 h 3156876"/>
                <a:gd name="connsiteX73" fmla="*/ 2416978 w 4012004"/>
                <a:gd name="connsiteY73" fmla="*/ 589710 h 3156876"/>
                <a:gd name="connsiteX74" fmla="*/ 2416978 w 4012004"/>
                <a:gd name="connsiteY74" fmla="*/ 498815 h 3156876"/>
                <a:gd name="connsiteX75" fmla="*/ 2426794 w 4012004"/>
                <a:gd name="connsiteY75" fmla="*/ 488999 h 3156876"/>
                <a:gd name="connsiteX76" fmla="*/ 3058591 w 4012004"/>
                <a:gd name="connsiteY76" fmla="*/ 20757 h 3156876"/>
                <a:gd name="connsiteX77" fmla="*/ 3068407 w 4012004"/>
                <a:gd name="connsiteY77" fmla="*/ 30573 h 3156876"/>
                <a:gd name="connsiteX78" fmla="*/ 3068407 w 4012004"/>
                <a:gd name="connsiteY78" fmla="*/ 236262 h 3156876"/>
                <a:gd name="connsiteX79" fmla="*/ 3093084 w 4012004"/>
                <a:gd name="connsiteY79" fmla="*/ 241244 h 3156876"/>
                <a:gd name="connsiteX80" fmla="*/ 3147206 w 4012004"/>
                <a:gd name="connsiteY80" fmla="*/ 322895 h 3156876"/>
                <a:gd name="connsiteX81" fmla="*/ 3147206 w 4012004"/>
                <a:gd name="connsiteY81" fmla="*/ 871974 h 3156876"/>
                <a:gd name="connsiteX82" fmla="*/ 3093084 w 4012004"/>
                <a:gd name="connsiteY82" fmla="*/ 953625 h 3156876"/>
                <a:gd name="connsiteX83" fmla="*/ 3068407 w 4012004"/>
                <a:gd name="connsiteY83" fmla="*/ 958607 h 3156876"/>
                <a:gd name="connsiteX84" fmla="*/ 3068407 w 4012004"/>
                <a:gd name="connsiteY84" fmla="*/ 1319712 h 3156876"/>
                <a:gd name="connsiteX85" fmla="*/ 3058591 w 4012004"/>
                <a:gd name="connsiteY85" fmla="*/ 1329528 h 3156876"/>
                <a:gd name="connsiteX86" fmla="*/ 3048775 w 4012004"/>
                <a:gd name="connsiteY86" fmla="*/ 1319712 h 3156876"/>
                <a:gd name="connsiteX87" fmla="*/ 3048775 w 4012004"/>
                <a:gd name="connsiteY87" fmla="*/ 958607 h 3156876"/>
                <a:gd name="connsiteX88" fmla="*/ 3024098 w 4012004"/>
                <a:gd name="connsiteY88" fmla="*/ 953625 h 3156876"/>
                <a:gd name="connsiteX89" fmla="*/ 2969976 w 4012004"/>
                <a:gd name="connsiteY89" fmla="*/ 871974 h 3156876"/>
                <a:gd name="connsiteX90" fmla="*/ 2969976 w 4012004"/>
                <a:gd name="connsiteY90" fmla="*/ 322895 h 3156876"/>
                <a:gd name="connsiteX91" fmla="*/ 3024098 w 4012004"/>
                <a:gd name="connsiteY91" fmla="*/ 241244 h 3156876"/>
                <a:gd name="connsiteX92" fmla="*/ 3048775 w 4012004"/>
                <a:gd name="connsiteY92" fmla="*/ 236262 h 3156876"/>
                <a:gd name="connsiteX93" fmla="*/ 3048775 w 4012004"/>
                <a:gd name="connsiteY93" fmla="*/ 30573 h 3156876"/>
                <a:gd name="connsiteX94" fmla="*/ 3058591 w 4012004"/>
                <a:gd name="connsiteY94" fmla="*/ 20757 h 3156876"/>
                <a:gd name="connsiteX95" fmla="*/ 3923389 w 4012004"/>
                <a:gd name="connsiteY95" fmla="*/ 0 h 3156876"/>
                <a:gd name="connsiteX96" fmla="*/ 3933205 w 4012004"/>
                <a:gd name="connsiteY96" fmla="*/ 9816 h 3156876"/>
                <a:gd name="connsiteX97" fmla="*/ 3933205 w 4012004"/>
                <a:gd name="connsiteY97" fmla="*/ 58587 h 3156876"/>
                <a:gd name="connsiteX98" fmla="*/ 3957882 w 4012004"/>
                <a:gd name="connsiteY98" fmla="*/ 63569 h 3156876"/>
                <a:gd name="connsiteX99" fmla="*/ 4012004 w 4012004"/>
                <a:gd name="connsiteY99" fmla="*/ 145220 h 3156876"/>
                <a:gd name="connsiteX100" fmla="*/ 4012004 w 4012004"/>
                <a:gd name="connsiteY100" fmla="*/ 467633 h 3156876"/>
                <a:gd name="connsiteX101" fmla="*/ 3957882 w 4012004"/>
                <a:gd name="connsiteY101" fmla="*/ 549284 h 3156876"/>
                <a:gd name="connsiteX102" fmla="*/ 3933205 w 4012004"/>
                <a:gd name="connsiteY102" fmla="*/ 554266 h 3156876"/>
                <a:gd name="connsiteX103" fmla="*/ 3933205 w 4012004"/>
                <a:gd name="connsiteY103" fmla="*/ 775447 h 3156876"/>
                <a:gd name="connsiteX104" fmla="*/ 3923389 w 4012004"/>
                <a:gd name="connsiteY104" fmla="*/ 785263 h 3156876"/>
                <a:gd name="connsiteX105" fmla="*/ 3913573 w 4012004"/>
                <a:gd name="connsiteY105" fmla="*/ 775447 h 3156876"/>
                <a:gd name="connsiteX106" fmla="*/ 3913573 w 4012004"/>
                <a:gd name="connsiteY106" fmla="*/ 554266 h 3156876"/>
                <a:gd name="connsiteX107" fmla="*/ 3888896 w 4012004"/>
                <a:gd name="connsiteY107" fmla="*/ 549284 h 3156876"/>
                <a:gd name="connsiteX108" fmla="*/ 3834774 w 4012004"/>
                <a:gd name="connsiteY108" fmla="*/ 467633 h 3156876"/>
                <a:gd name="connsiteX109" fmla="*/ 3834774 w 4012004"/>
                <a:gd name="connsiteY109" fmla="*/ 145220 h 3156876"/>
                <a:gd name="connsiteX110" fmla="*/ 3888896 w 4012004"/>
                <a:gd name="connsiteY110" fmla="*/ 63569 h 3156876"/>
                <a:gd name="connsiteX111" fmla="*/ 3913573 w 4012004"/>
                <a:gd name="connsiteY111" fmla="*/ 58587 h 3156876"/>
                <a:gd name="connsiteX112" fmla="*/ 3913573 w 4012004"/>
                <a:gd name="connsiteY112" fmla="*/ 9816 h 3156876"/>
                <a:gd name="connsiteX113" fmla="*/ 3923389 w 4012004"/>
                <a:gd name="connsiteY113" fmla="*/ 0 h 3156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4012004" h="3156876">
                  <a:moveTo>
                    <a:pt x="935369" y="1848105"/>
                  </a:moveTo>
                  <a:cubicBezTo>
                    <a:pt x="940790" y="1848105"/>
                    <a:pt x="945185" y="1852500"/>
                    <a:pt x="945185" y="1857921"/>
                  </a:cubicBezTo>
                  <a:lnTo>
                    <a:pt x="945185" y="2044195"/>
                  </a:lnTo>
                  <a:lnTo>
                    <a:pt x="948513" y="2043523"/>
                  </a:lnTo>
                  <a:cubicBezTo>
                    <a:pt x="997454" y="2043523"/>
                    <a:pt x="1037128" y="2083197"/>
                    <a:pt x="1037128" y="2132138"/>
                  </a:cubicBezTo>
                  <a:lnTo>
                    <a:pt x="1037128" y="2473212"/>
                  </a:lnTo>
                  <a:cubicBezTo>
                    <a:pt x="1037128" y="2522153"/>
                    <a:pt x="997454" y="2561827"/>
                    <a:pt x="948513" y="2561827"/>
                  </a:cubicBezTo>
                  <a:lnTo>
                    <a:pt x="945185" y="2561155"/>
                  </a:lnTo>
                  <a:lnTo>
                    <a:pt x="945185" y="3147060"/>
                  </a:lnTo>
                  <a:cubicBezTo>
                    <a:pt x="945185" y="3152481"/>
                    <a:pt x="940790" y="3156876"/>
                    <a:pt x="935369" y="3156876"/>
                  </a:cubicBezTo>
                  <a:cubicBezTo>
                    <a:pt x="929948" y="3156876"/>
                    <a:pt x="925553" y="3152481"/>
                    <a:pt x="925553" y="3147060"/>
                  </a:cubicBezTo>
                  <a:lnTo>
                    <a:pt x="925553" y="2557192"/>
                  </a:lnTo>
                  <a:lnTo>
                    <a:pt x="914020" y="2554863"/>
                  </a:lnTo>
                  <a:cubicBezTo>
                    <a:pt x="882214" y="2541411"/>
                    <a:pt x="859898" y="2509918"/>
                    <a:pt x="859898" y="2473212"/>
                  </a:cubicBezTo>
                  <a:lnTo>
                    <a:pt x="859898" y="2132138"/>
                  </a:lnTo>
                  <a:cubicBezTo>
                    <a:pt x="859898" y="2095432"/>
                    <a:pt x="882214" y="2063939"/>
                    <a:pt x="914020" y="2050487"/>
                  </a:cubicBezTo>
                  <a:lnTo>
                    <a:pt x="925553" y="2048159"/>
                  </a:lnTo>
                  <a:lnTo>
                    <a:pt x="925553" y="1857921"/>
                  </a:lnTo>
                  <a:cubicBezTo>
                    <a:pt x="925553" y="1852500"/>
                    <a:pt x="929948" y="1848105"/>
                    <a:pt x="935369" y="1848105"/>
                  </a:cubicBezTo>
                  <a:close/>
                  <a:moveTo>
                    <a:pt x="88615" y="1565010"/>
                  </a:moveTo>
                  <a:cubicBezTo>
                    <a:pt x="94036" y="1565010"/>
                    <a:pt x="98431" y="1569405"/>
                    <a:pt x="98431" y="1574826"/>
                  </a:cubicBezTo>
                  <a:lnTo>
                    <a:pt x="98431" y="2000946"/>
                  </a:lnTo>
                  <a:lnTo>
                    <a:pt x="123108" y="2005928"/>
                  </a:lnTo>
                  <a:cubicBezTo>
                    <a:pt x="154913" y="2019380"/>
                    <a:pt x="177230" y="2050873"/>
                    <a:pt x="177230" y="2087579"/>
                  </a:cubicBezTo>
                  <a:lnTo>
                    <a:pt x="177230" y="2510024"/>
                  </a:lnTo>
                  <a:cubicBezTo>
                    <a:pt x="177230" y="2546730"/>
                    <a:pt x="154913" y="2578223"/>
                    <a:pt x="123108" y="2591675"/>
                  </a:cubicBezTo>
                  <a:lnTo>
                    <a:pt x="98431" y="2596658"/>
                  </a:lnTo>
                  <a:lnTo>
                    <a:pt x="98431" y="2863965"/>
                  </a:lnTo>
                  <a:cubicBezTo>
                    <a:pt x="98431" y="2869386"/>
                    <a:pt x="94036" y="2873781"/>
                    <a:pt x="88615" y="2873781"/>
                  </a:cubicBezTo>
                  <a:cubicBezTo>
                    <a:pt x="83194" y="2873781"/>
                    <a:pt x="78799" y="2869386"/>
                    <a:pt x="78799" y="2863965"/>
                  </a:cubicBezTo>
                  <a:lnTo>
                    <a:pt x="78799" y="2596658"/>
                  </a:lnTo>
                  <a:lnTo>
                    <a:pt x="54122" y="2591675"/>
                  </a:lnTo>
                  <a:cubicBezTo>
                    <a:pt x="22316" y="2578223"/>
                    <a:pt x="0" y="2546730"/>
                    <a:pt x="0" y="2510024"/>
                  </a:cubicBezTo>
                  <a:lnTo>
                    <a:pt x="0" y="2087579"/>
                  </a:lnTo>
                  <a:cubicBezTo>
                    <a:pt x="0" y="2050873"/>
                    <a:pt x="22316" y="2019380"/>
                    <a:pt x="54122" y="2005928"/>
                  </a:cubicBezTo>
                  <a:lnTo>
                    <a:pt x="78799" y="2000946"/>
                  </a:lnTo>
                  <a:lnTo>
                    <a:pt x="78799" y="1574826"/>
                  </a:lnTo>
                  <a:cubicBezTo>
                    <a:pt x="78799" y="1569405"/>
                    <a:pt x="83194" y="1565010"/>
                    <a:pt x="88615" y="1565010"/>
                  </a:cubicBezTo>
                  <a:close/>
                  <a:moveTo>
                    <a:pt x="1586411" y="1177255"/>
                  </a:moveTo>
                  <a:cubicBezTo>
                    <a:pt x="1591832" y="1177255"/>
                    <a:pt x="1596227" y="1181650"/>
                    <a:pt x="1596227" y="1187071"/>
                  </a:cubicBezTo>
                  <a:lnTo>
                    <a:pt x="1596227" y="1351438"/>
                  </a:lnTo>
                  <a:lnTo>
                    <a:pt x="1620904" y="1356420"/>
                  </a:lnTo>
                  <a:cubicBezTo>
                    <a:pt x="1652709" y="1369872"/>
                    <a:pt x="1675026" y="1401365"/>
                    <a:pt x="1675026" y="1438071"/>
                  </a:cubicBezTo>
                  <a:lnTo>
                    <a:pt x="1675026" y="1701703"/>
                  </a:lnTo>
                  <a:cubicBezTo>
                    <a:pt x="1675026" y="1738409"/>
                    <a:pt x="1652709" y="1769902"/>
                    <a:pt x="1620904" y="1783354"/>
                  </a:cubicBezTo>
                  <a:lnTo>
                    <a:pt x="1596227" y="1788336"/>
                  </a:lnTo>
                  <a:lnTo>
                    <a:pt x="1596227" y="1952702"/>
                  </a:lnTo>
                  <a:cubicBezTo>
                    <a:pt x="1596227" y="1958123"/>
                    <a:pt x="1591832" y="1962518"/>
                    <a:pt x="1586411" y="1962518"/>
                  </a:cubicBezTo>
                  <a:cubicBezTo>
                    <a:pt x="1580990" y="1962518"/>
                    <a:pt x="1576595" y="1958123"/>
                    <a:pt x="1576595" y="1952702"/>
                  </a:cubicBezTo>
                  <a:lnTo>
                    <a:pt x="1576595" y="1788336"/>
                  </a:lnTo>
                  <a:lnTo>
                    <a:pt x="1551918" y="1783354"/>
                  </a:lnTo>
                  <a:cubicBezTo>
                    <a:pt x="1520113" y="1769902"/>
                    <a:pt x="1497796" y="1738409"/>
                    <a:pt x="1497796" y="1701703"/>
                  </a:cubicBezTo>
                  <a:lnTo>
                    <a:pt x="1497796" y="1438071"/>
                  </a:lnTo>
                  <a:cubicBezTo>
                    <a:pt x="1497796" y="1401365"/>
                    <a:pt x="1520113" y="1369872"/>
                    <a:pt x="1551918" y="1356420"/>
                  </a:cubicBezTo>
                  <a:lnTo>
                    <a:pt x="1576595" y="1351438"/>
                  </a:lnTo>
                  <a:lnTo>
                    <a:pt x="1576595" y="1187071"/>
                  </a:lnTo>
                  <a:cubicBezTo>
                    <a:pt x="1576595" y="1181650"/>
                    <a:pt x="1580990" y="1177255"/>
                    <a:pt x="1586411" y="1177255"/>
                  </a:cubicBezTo>
                  <a:close/>
                  <a:moveTo>
                    <a:pt x="2426794" y="488999"/>
                  </a:moveTo>
                  <a:cubicBezTo>
                    <a:pt x="2432215" y="488999"/>
                    <a:pt x="2436610" y="493394"/>
                    <a:pt x="2436610" y="498815"/>
                  </a:cubicBezTo>
                  <a:lnTo>
                    <a:pt x="2436610" y="589710"/>
                  </a:lnTo>
                  <a:lnTo>
                    <a:pt x="2465450" y="595532"/>
                  </a:lnTo>
                  <a:cubicBezTo>
                    <a:pt x="2494809" y="607950"/>
                    <a:pt x="2515409" y="637021"/>
                    <a:pt x="2515409" y="670903"/>
                  </a:cubicBezTo>
                  <a:lnTo>
                    <a:pt x="2515409" y="1726684"/>
                  </a:lnTo>
                  <a:cubicBezTo>
                    <a:pt x="2515409" y="1760566"/>
                    <a:pt x="2494809" y="1789637"/>
                    <a:pt x="2465450" y="1802055"/>
                  </a:cubicBezTo>
                  <a:lnTo>
                    <a:pt x="2436610" y="1807877"/>
                  </a:lnTo>
                  <a:lnTo>
                    <a:pt x="2436610" y="1984270"/>
                  </a:lnTo>
                  <a:cubicBezTo>
                    <a:pt x="2436610" y="1989691"/>
                    <a:pt x="2432215" y="1994086"/>
                    <a:pt x="2426794" y="1994086"/>
                  </a:cubicBezTo>
                  <a:cubicBezTo>
                    <a:pt x="2421373" y="1994086"/>
                    <a:pt x="2416978" y="1989691"/>
                    <a:pt x="2416978" y="1984270"/>
                  </a:cubicBezTo>
                  <a:lnTo>
                    <a:pt x="2416978" y="1807877"/>
                  </a:lnTo>
                  <a:lnTo>
                    <a:pt x="2388138" y="1802055"/>
                  </a:lnTo>
                  <a:cubicBezTo>
                    <a:pt x="2358779" y="1789637"/>
                    <a:pt x="2338179" y="1760566"/>
                    <a:pt x="2338179" y="1726684"/>
                  </a:cubicBezTo>
                  <a:lnTo>
                    <a:pt x="2338179" y="670903"/>
                  </a:lnTo>
                  <a:cubicBezTo>
                    <a:pt x="2338179" y="637021"/>
                    <a:pt x="2358779" y="607950"/>
                    <a:pt x="2388138" y="595532"/>
                  </a:cubicBezTo>
                  <a:lnTo>
                    <a:pt x="2416978" y="589710"/>
                  </a:lnTo>
                  <a:lnTo>
                    <a:pt x="2416978" y="498815"/>
                  </a:lnTo>
                  <a:cubicBezTo>
                    <a:pt x="2416978" y="493394"/>
                    <a:pt x="2421373" y="488999"/>
                    <a:pt x="2426794" y="488999"/>
                  </a:cubicBezTo>
                  <a:close/>
                  <a:moveTo>
                    <a:pt x="3058591" y="20757"/>
                  </a:moveTo>
                  <a:cubicBezTo>
                    <a:pt x="3064012" y="20757"/>
                    <a:pt x="3068407" y="25152"/>
                    <a:pt x="3068407" y="30573"/>
                  </a:cubicBezTo>
                  <a:lnTo>
                    <a:pt x="3068407" y="236262"/>
                  </a:lnTo>
                  <a:lnTo>
                    <a:pt x="3093084" y="241244"/>
                  </a:lnTo>
                  <a:cubicBezTo>
                    <a:pt x="3124889" y="254696"/>
                    <a:pt x="3147206" y="286189"/>
                    <a:pt x="3147206" y="322895"/>
                  </a:cubicBezTo>
                  <a:lnTo>
                    <a:pt x="3147206" y="871974"/>
                  </a:lnTo>
                  <a:cubicBezTo>
                    <a:pt x="3147206" y="908680"/>
                    <a:pt x="3124889" y="940173"/>
                    <a:pt x="3093084" y="953625"/>
                  </a:cubicBezTo>
                  <a:lnTo>
                    <a:pt x="3068407" y="958607"/>
                  </a:lnTo>
                  <a:lnTo>
                    <a:pt x="3068407" y="1319712"/>
                  </a:lnTo>
                  <a:cubicBezTo>
                    <a:pt x="3068407" y="1325133"/>
                    <a:pt x="3064012" y="1329528"/>
                    <a:pt x="3058591" y="1329528"/>
                  </a:cubicBezTo>
                  <a:cubicBezTo>
                    <a:pt x="3053170" y="1329528"/>
                    <a:pt x="3048775" y="1325133"/>
                    <a:pt x="3048775" y="1319712"/>
                  </a:cubicBezTo>
                  <a:lnTo>
                    <a:pt x="3048775" y="958607"/>
                  </a:lnTo>
                  <a:lnTo>
                    <a:pt x="3024098" y="953625"/>
                  </a:lnTo>
                  <a:cubicBezTo>
                    <a:pt x="2992293" y="940173"/>
                    <a:pt x="2969976" y="908680"/>
                    <a:pt x="2969976" y="871974"/>
                  </a:cubicBezTo>
                  <a:lnTo>
                    <a:pt x="2969976" y="322895"/>
                  </a:lnTo>
                  <a:cubicBezTo>
                    <a:pt x="2969976" y="286189"/>
                    <a:pt x="2992293" y="254696"/>
                    <a:pt x="3024098" y="241244"/>
                  </a:cubicBezTo>
                  <a:lnTo>
                    <a:pt x="3048775" y="236262"/>
                  </a:lnTo>
                  <a:lnTo>
                    <a:pt x="3048775" y="30573"/>
                  </a:lnTo>
                  <a:cubicBezTo>
                    <a:pt x="3048775" y="25152"/>
                    <a:pt x="3053170" y="20757"/>
                    <a:pt x="3058591" y="20757"/>
                  </a:cubicBezTo>
                  <a:close/>
                  <a:moveTo>
                    <a:pt x="3923389" y="0"/>
                  </a:moveTo>
                  <a:cubicBezTo>
                    <a:pt x="3928810" y="0"/>
                    <a:pt x="3933205" y="4395"/>
                    <a:pt x="3933205" y="9816"/>
                  </a:cubicBezTo>
                  <a:lnTo>
                    <a:pt x="3933205" y="58587"/>
                  </a:lnTo>
                  <a:lnTo>
                    <a:pt x="3957882" y="63569"/>
                  </a:lnTo>
                  <a:cubicBezTo>
                    <a:pt x="3989687" y="77021"/>
                    <a:pt x="4012004" y="108514"/>
                    <a:pt x="4012004" y="145220"/>
                  </a:cubicBezTo>
                  <a:lnTo>
                    <a:pt x="4012004" y="467633"/>
                  </a:lnTo>
                  <a:cubicBezTo>
                    <a:pt x="4012004" y="504339"/>
                    <a:pt x="3989687" y="535832"/>
                    <a:pt x="3957882" y="549284"/>
                  </a:cubicBezTo>
                  <a:lnTo>
                    <a:pt x="3933205" y="554266"/>
                  </a:lnTo>
                  <a:lnTo>
                    <a:pt x="3933205" y="775447"/>
                  </a:lnTo>
                  <a:cubicBezTo>
                    <a:pt x="3933205" y="780868"/>
                    <a:pt x="3928810" y="785263"/>
                    <a:pt x="3923389" y="785263"/>
                  </a:cubicBezTo>
                  <a:cubicBezTo>
                    <a:pt x="3917968" y="785263"/>
                    <a:pt x="3913573" y="780868"/>
                    <a:pt x="3913573" y="775447"/>
                  </a:cubicBezTo>
                  <a:lnTo>
                    <a:pt x="3913573" y="554266"/>
                  </a:lnTo>
                  <a:lnTo>
                    <a:pt x="3888896" y="549284"/>
                  </a:lnTo>
                  <a:cubicBezTo>
                    <a:pt x="3857091" y="535832"/>
                    <a:pt x="3834774" y="504339"/>
                    <a:pt x="3834774" y="467633"/>
                  </a:cubicBezTo>
                  <a:lnTo>
                    <a:pt x="3834774" y="145220"/>
                  </a:lnTo>
                  <a:cubicBezTo>
                    <a:pt x="3834774" y="108514"/>
                    <a:pt x="3857091" y="77021"/>
                    <a:pt x="3888896" y="63569"/>
                  </a:cubicBezTo>
                  <a:lnTo>
                    <a:pt x="3913573" y="58587"/>
                  </a:lnTo>
                  <a:lnTo>
                    <a:pt x="3913573" y="9816"/>
                  </a:lnTo>
                  <a:cubicBezTo>
                    <a:pt x="3913573" y="4395"/>
                    <a:pt x="3917968" y="0"/>
                    <a:pt x="3923389" y="0"/>
                  </a:cubicBezTo>
                  <a:close/>
                </a:path>
              </a:pathLst>
            </a:custGeom>
            <a:solidFill>
              <a:srgbClr val="FFF000">
                <a:alpha val="5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11" name="Agrupar 10"/>
            <p:cNvGrpSpPr/>
            <p:nvPr/>
          </p:nvGrpSpPr>
          <p:grpSpPr>
            <a:xfrm>
              <a:off x="9295597" y="2512641"/>
              <a:ext cx="1703706" cy="2224714"/>
              <a:chOff x="8284984" y="3236818"/>
              <a:chExt cx="3257281" cy="3817975"/>
            </a:xfrm>
          </p:grpSpPr>
          <p:sp>
            <p:nvSpPr>
              <p:cNvPr id="12" name="Freeform: Shape 87">
                <a:extLst>
                  <a:ext uri="{FF2B5EF4-FFF2-40B4-BE49-F238E27FC236}">
                    <a16:creationId xmlns:a16="http://schemas.microsoft.com/office/drawing/2014/main" id="{E95B467F-7E1D-4B51-87C6-46880F9CAEF1}"/>
                  </a:ext>
                </a:extLst>
              </p:cNvPr>
              <p:cNvSpPr/>
              <p:nvPr/>
            </p:nvSpPr>
            <p:spPr>
              <a:xfrm>
                <a:off x="8284984" y="3236818"/>
                <a:ext cx="3051882" cy="1984780"/>
              </a:xfrm>
              <a:custGeom>
                <a:avLst/>
                <a:gdLst>
                  <a:gd name="connsiteX0" fmla="*/ 88615 w 5062605"/>
                  <a:gd name="connsiteY0" fmla="*/ 2479156 h 3292445"/>
                  <a:gd name="connsiteX1" fmla="*/ 98431 w 5062605"/>
                  <a:gd name="connsiteY1" fmla="*/ 2488972 h 3292445"/>
                  <a:gd name="connsiteX2" fmla="*/ 98431 w 5062605"/>
                  <a:gd name="connsiteY2" fmla="*/ 2537743 h 3292445"/>
                  <a:gd name="connsiteX3" fmla="*/ 123108 w 5062605"/>
                  <a:gd name="connsiteY3" fmla="*/ 2542725 h 3292445"/>
                  <a:gd name="connsiteX4" fmla="*/ 177230 w 5062605"/>
                  <a:gd name="connsiteY4" fmla="*/ 2624376 h 3292445"/>
                  <a:gd name="connsiteX5" fmla="*/ 177230 w 5062605"/>
                  <a:gd name="connsiteY5" fmla="*/ 2888009 h 3292445"/>
                  <a:gd name="connsiteX6" fmla="*/ 123108 w 5062605"/>
                  <a:gd name="connsiteY6" fmla="*/ 2969660 h 3292445"/>
                  <a:gd name="connsiteX7" fmla="*/ 98431 w 5062605"/>
                  <a:gd name="connsiteY7" fmla="*/ 2974643 h 3292445"/>
                  <a:gd name="connsiteX8" fmla="*/ 98431 w 5062605"/>
                  <a:gd name="connsiteY8" fmla="*/ 3254603 h 3292445"/>
                  <a:gd name="connsiteX9" fmla="*/ 88615 w 5062605"/>
                  <a:gd name="connsiteY9" fmla="*/ 3264419 h 3292445"/>
                  <a:gd name="connsiteX10" fmla="*/ 78799 w 5062605"/>
                  <a:gd name="connsiteY10" fmla="*/ 3254603 h 3292445"/>
                  <a:gd name="connsiteX11" fmla="*/ 78799 w 5062605"/>
                  <a:gd name="connsiteY11" fmla="*/ 2974643 h 3292445"/>
                  <a:gd name="connsiteX12" fmla="*/ 54122 w 5062605"/>
                  <a:gd name="connsiteY12" fmla="*/ 2969660 h 3292445"/>
                  <a:gd name="connsiteX13" fmla="*/ 0 w 5062605"/>
                  <a:gd name="connsiteY13" fmla="*/ 2888009 h 3292445"/>
                  <a:gd name="connsiteX14" fmla="*/ 0 w 5062605"/>
                  <a:gd name="connsiteY14" fmla="*/ 2624376 h 3292445"/>
                  <a:gd name="connsiteX15" fmla="*/ 54122 w 5062605"/>
                  <a:gd name="connsiteY15" fmla="*/ 2542725 h 3292445"/>
                  <a:gd name="connsiteX16" fmla="*/ 78799 w 5062605"/>
                  <a:gd name="connsiteY16" fmla="*/ 2537743 h 3292445"/>
                  <a:gd name="connsiteX17" fmla="*/ 78799 w 5062605"/>
                  <a:gd name="connsiteY17" fmla="*/ 2488972 h 3292445"/>
                  <a:gd name="connsiteX18" fmla="*/ 88615 w 5062605"/>
                  <a:gd name="connsiteY18" fmla="*/ 2479156 h 3292445"/>
                  <a:gd name="connsiteX19" fmla="*/ 1346625 w 5062605"/>
                  <a:gd name="connsiteY19" fmla="*/ 2407874 h 3292445"/>
                  <a:gd name="connsiteX20" fmla="*/ 1356441 w 5062605"/>
                  <a:gd name="connsiteY20" fmla="*/ 2417690 h 3292445"/>
                  <a:gd name="connsiteX21" fmla="*/ 1356441 w 5062605"/>
                  <a:gd name="connsiteY21" fmla="*/ 2582057 h 3292445"/>
                  <a:gd name="connsiteX22" fmla="*/ 1381118 w 5062605"/>
                  <a:gd name="connsiteY22" fmla="*/ 2587039 h 3292445"/>
                  <a:gd name="connsiteX23" fmla="*/ 1435240 w 5062605"/>
                  <a:gd name="connsiteY23" fmla="*/ 2668690 h 3292445"/>
                  <a:gd name="connsiteX24" fmla="*/ 1435240 w 5062605"/>
                  <a:gd name="connsiteY24" fmla="*/ 2932322 h 3292445"/>
                  <a:gd name="connsiteX25" fmla="*/ 1381118 w 5062605"/>
                  <a:gd name="connsiteY25" fmla="*/ 3013974 h 3292445"/>
                  <a:gd name="connsiteX26" fmla="*/ 1356441 w 5062605"/>
                  <a:gd name="connsiteY26" fmla="*/ 3018956 h 3292445"/>
                  <a:gd name="connsiteX27" fmla="*/ 1356441 w 5062605"/>
                  <a:gd name="connsiteY27" fmla="*/ 3183321 h 3292445"/>
                  <a:gd name="connsiteX28" fmla="*/ 1346625 w 5062605"/>
                  <a:gd name="connsiteY28" fmla="*/ 3193137 h 3292445"/>
                  <a:gd name="connsiteX29" fmla="*/ 1336809 w 5062605"/>
                  <a:gd name="connsiteY29" fmla="*/ 3183321 h 3292445"/>
                  <a:gd name="connsiteX30" fmla="*/ 1336809 w 5062605"/>
                  <a:gd name="connsiteY30" fmla="*/ 3018956 h 3292445"/>
                  <a:gd name="connsiteX31" fmla="*/ 1312132 w 5062605"/>
                  <a:gd name="connsiteY31" fmla="*/ 3013974 h 3292445"/>
                  <a:gd name="connsiteX32" fmla="*/ 1258010 w 5062605"/>
                  <a:gd name="connsiteY32" fmla="*/ 2932322 h 3292445"/>
                  <a:gd name="connsiteX33" fmla="*/ 1258010 w 5062605"/>
                  <a:gd name="connsiteY33" fmla="*/ 2668690 h 3292445"/>
                  <a:gd name="connsiteX34" fmla="*/ 1312132 w 5062605"/>
                  <a:gd name="connsiteY34" fmla="*/ 2587039 h 3292445"/>
                  <a:gd name="connsiteX35" fmla="*/ 1336809 w 5062605"/>
                  <a:gd name="connsiteY35" fmla="*/ 2582057 h 3292445"/>
                  <a:gd name="connsiteX36" fmla="*/ 1336809 w 5062605"/>
                  <a:gd name="connsiteY36" fmla="*/ 2417690 h 3292445"/>
                  <a:gd name="connsiteX37" fmla="*/ 1346625 w 5062605"/>
                  <a:gd name="connsiteY37" fmla="*/ 2407874 h 3292445"/>
                  <a:gd name="connsiteX38" fmla="*/ 290638 w 5062605"/>
                  <a:gd name="connsiteY38" fmla="*/ 2240460 h 3292445"/>
                  <a:gd name="connsiteX39" fmla="*/ 300454 w 5062605"/>
                  <a:gd name="connsiteY39" fmla="*/ 2250276 h 3292445"/>
                  <a:gd name="connsiteX40" fmla="*/ 300454 w 5062605"/>
                  <a:gd name="connsiteY40" fmla="*/ 2414643 h 3292445"/>
                  <a:gd name="connsiteX41" fmla="*/ 325131 w 5062605"/>
                  <a:gd name="connsiteY41" fmla="*/ 2419625 h 3292445"/>
                  <a:gd name="connsiteX42" fmla="*/ 379253 w 5062605"/>
                  <a:gd name="connsiteY42" fmla="*/ 2501276 h 3292445"/>
                  <a:gd name="connsiteX43" fmla="*/ 379253 w 5062605"/>
                  <a:gd name="connsiteY43" fmla="*/ 2764909 h 3292445"/>
                  <a:gd name="connsiteX44" fmla="*/ 325131 w 5062605"/>
                  <a:gd name="connsiteY44" fmla="*/ 2846560 h 3292445"/>
                  <a:gd name="connsiteX45" fmla="*/ 300454 w 5062605"/>
                  <a:gd name="connsiteY45" fmla="*/ 2851542 h 3292445"/>
                  <a:gd name="connsiteX46" fmla="*/ 300454 w 5062605"/>
                  <a:gd name="connsiteY46" fmla="*/ 3015907 h 3292445"/>
                  <a:gd name="connsiteX47" fmla="*/ 290638 w 5062605"/>
                  <a:gd name="connsiteY47" fmla="*/ 3025723 h 3292445"/>
                  <a:gd name="connsiteX48" fmla="*/ 280822 w 5062605"/>
                  <a:gd name="connsiteY48" fmla="*/ 3015907 h 3292445"/>
                  <a:gd name="connsiteX49" fmla="*/ 280822 w 5062605"/>
                  <a:gd name="connsiteY49" fmla="*/ 2851542 h 3292445"/>
                  <a:gd name="connsiteX50" fmla="*/ 256145 w 5062605"/>
                  <a:gd name="connsiteY50" fmla="*/ 2846560 h 3292445"/>
                  <a:gd name="connsiteX51" fmla="*/ 202023 w 5062605"/>
                  <a:gd name="connsiteY51" fmla="*/ 2764909 h 3292445"/>
                  <a:gd name="connsiteX52" fmla="*/ 202023 w 5062605"/>
                  <a:gd name="connsiteY52" fmla="*/ 2501276 h 3292445"/>
                  <a:gd name="connsiteX53" fmla="*/ 256145 w 5062605"/>
                  <a:gd name="connsiteY53" fmla="*/ 2419625 h 3292445"/>
                  <a:gd name="connsiteX54" fmla="*/ 280822 w 5062605"/>
                  <a:gd name="connsiteY54" fmla="*/ 2414643 h 3292445"/>
                  <a:gd name="connsiteX55" fmla="*/ 280822 w 5062605"/>
                  <a:gd name="connsiteY55" fmla="*/ 2250276 h 3292445"/>
                  <a:gd name="connsiteX56" fmla="*/ 290638 w 5062605"/>
                  <a:gd name="connsiteY56" fmla="*/ 2240460 h 3292445"/>
                  <a:gd name="connsiteX57" fmla="*/ 1769409 w 5062605"/>
                  <a:gd name="connsiteY57" fmla="*/ 2178932 h 3292445"/>
                  <a:gd name="connsiteX58" fmla="*/ 1779225 w 5062605"/>
                  <a:gd name="connsiteY58" fmla="*/ 2188748 h 3292445"/>
                  <a:gd name="connsiteX59" fmla="*/ 1779225 w 5062605"/>
                  <a:gd name="connsiteY59" fmla="*/ 2237519 h 3292445"/>
                  <a:gd name="connsiteX60" fmla="*/ 1803902 w 5062605"/>
                  <a:gd name="connsiteY60" fmla="*/ 2242501 h 3292445"/>
                  <a:gd name="connsiteX61" fmla="*/ 1858024 w 5062605"/>
                  <a:gd name="connsiteY61" fmla="*/ 2324152 h 3292445"/>
                  <a:gd name="connsiteX62" fmla="*/ 1858024 w 5062605"/>
                  <a:gd name="connsiteY62" fmla="*/ 2679454 h 3292445"/>
                  <a:gd name="connsiteX63" fmla="*/ 1803902 w 5062605"/>
                  <a:gd name="connsiteY63" fmla="*/ 2761105 h 3292445"/>
                  <a:gd name="connsiteX64" fmla="*/ 1779225 w 5062605"/>
                  <a:gd name="connsiteY64" fmla="*/ 2766087 h 3292445"/>
                  <a:gd name="connsiteX65" fmla="*/ 1779225 w 5062605"/>
                  <a:gd name="connsiteY65" fmla="*/ 2954379 h 3292445"/>
                  <a:gd name="connsiteX66" fmla="*/ 1769409 w 5062605"/>
                  <a:gd name="connsiteY66" fmla="*/ 2964195 h 3292445"/>
                  <a:gd name="connsiteX67" fmla="*/ 1759593 w 5062605"/>
                  <a:gd name="connsiteY67" fmla="*/ 2954379 h 3292445"/>
                  <a:gd name="connsiteX68" fmla="*/ 1759593 w 5062605"/>
                  <a:gd name="connsiteY68" fmla="*/ 2766087 h 3292445"/>
                  <a:gd name="connsiteX69" fmla="*/ 1734916 w 5062605"/>
                  <a:gd name="connsiteY69" fmla="*/ 2761105 h 3292445"/>
                  <a:gd name="connsiteX70" fmla="*/ 1680794 w 5062605"/>
                  <a:gd name="connsiteY70" fmla="*/ 2679454 h 3292445"/>
                  <a:gd name="connsiteX71" fmla="*/ 1680794 w 5062605"/>
                  <a:gd name="connsiteY71" fmla="*/ 2324152 h 3292445"/>
                  <a:gd name="connsiteX72" fmla="*/ 1734916 w 5062605"/>
                  <a:gd name="connsiteY72" fmla="*/ 2242501 h 3292445"/>
                  <a:gd name="connsiteX73" fmla="*/ 1759593 w 5062605"/>
                  <a:gd name="connsiteY73" fmla="*/ 2237519 h 3292445"/>
                  <a:gd name="connsiteX74" fmla="*/ 1759593 w 5062605"/>
                  <a:gd name="connsiteY74" fmla="*/ 2188748 h 3292445"/>
                  <a:gd name="connsiteX75" fmla="*/ 1769409 w 5062605"/>
                  <a:gd name="connsiteY75" fmla="*/ 2178932 h 3292445"/>
                  <a:gd name="connsiteX76" fmla="*/ 1128304 w 5062605"/>
                  <a:gd name="connsiteY76" fmla="*/ 1983674 h 3292445"/>
                  <a:gd name="connsiteX77" fmla="*/ 1138120 w 5062605"/>
                  <a:gd name="connsiteY77" fmla="*/ 1993490 h 3292445"/>
                  <a:gd name="connsiteX78" fmla="*/ 1138120 w 5062605"/>
                  <a:gd name="connsiteY78" fmla="*/ 2159159 h 3292445"/>
                  <a:gd name="connsiteX79" fmla="*/ 1171295 w 5062605"/>
                  <a:gd name="connsiteY79" fmla="*/ 2165857 h 3292445"/>
                  <a:gd name="connsiteX80" fmla="*/ 1225417 w 5062605"/>
                  <a:gd name="connsiteY80" fmla="*/ 2247508 h 3292445"/>
                  <a:gd name="connsiteX81" fmla="*/ 1225417 w 5062605"/>
                  <a:gd name="connsiteY81" fmla="*/ 2826481 h 3292445"/>
                  <a:gd name="connsiteX82" fmla="*/ 1171295 w 5062605"/>
                  <a:gd name="connsiteY82" fmla="*/ 2908132 h 3292445"/>
                  <a:gd name="connsiteX83" fmla="*/ 1138120 w 5062605"/>
                  <a:gd name="connsiteY83" fmla="*/ 2914830 h 3292445"/>
                  <a:gd name="connsiteX84" fmla="*/ 1138120 w 5062605"/>
                  <a:gd name="connsiteY84" fmla="*/ 3282629 h 3292445"/>
                  <a:gd name="connsiteX85" fmla="*/ 1128304 w 5062605"/>
                  <a:gd name="connsiteY85" fmla="*/ 3292445 h 3292445"/>
                  <a:gd name="connsiteX86" fmla="*/ 1118488 w 5062605"/>
                  <a:gd name="connsiteY86" fmla="*/ 3282629 h 3292445"/>
                  <a:gd name="connsiteX87" fmla="*/ 1118488 w 5062605"/>
                  <a:gd name="connsiteY87" fmla="*/ 2911399 h 3292445"/>
                  <a:gd name="connsiteX88" fmla="*/ 1102309 w 5062605"/>
                  <a:gd name="connsiteY88" fmla="*/ 2908132 h 3292445"/>
                  <a:gd name="connsiteX89" fmla="*/ 1048187 w 5062605"/>
                  <a:gd name="connsiteY89" fmla="*/ 2826481 h 3292445"/>
                  <a:gd name="connsiteX90" fmla="*/ 1048187 w 5062605"/>
                  <a:gd name="connsiteY90" fmla="*/ 2247508 h 3292445"/>
                  <a:gd name="connsiteX91" fmla="*/ 1102309 w 5062605"/>
                  <a:gd name="connsiteY91" fmla="*/ 2165857 h 3292445"/>
                  <a:gd name="connsiteX92" fmla="*/ 1118488 w 5062605"/>
                  <a:gd name="connsiteY92" fmla="*/ 2162590 h 3292445"/>
                  <a:gd name="connsiteX93" fmla="*/ 1118488 w 5062605"/>
                  <a:gd name="connsiteY93" fmla="*/ 1993490 h 3292445"/>
                  <a:gd name="connsiteX94" fmla="*/ 1128304 w 5062605"/>
                  <a:gd name="connsiteY94" fmla="*/ 1983674 h 3292445"/>
                  <a:gd name="connsiteX95" fmla="*/ 909984 w 5062605"/>
                  <a:gd name="connsiteY95" fmla="*/ 1982807 h 3292445"/>
                  <a:gd name="connsiteX96" fmla="*/ 919800 w 5062605"/>
                  <a:gd name="connsiteY96" fmla="*/ 1992623 h 3292445"/>
                  <a:gd name="connsiteX97" fmla="*/ 919800 w 5062605"/>
                  <a:gd name="connsiteY97" fmla="*/ 2156990 h 3292445"/>
                  <a:gd name="connsiteX98" fmla="*/ 944477 w 5062605"/>
                  <a:gd name="connsiteY98" fmla="*/ 2161972 h 3292445"/>
                  <a:gd name="connsiteX99" fmla="*/ 998599 w 5062605"/>
                  <a:gd name="connsiteY99" fmla="*/ 2243623 h 3292445"/>
                  <a:gd name="connsiteX100" fmla="*/ 998599 w 5062605"/>
                  <a:gd name="connsiteY100" fmla="*/ 2507255 h 3292445"/>
                  <a:gd name="connsiteX101" fmla="*/ 944477 w 5062605"/>
                  <a:gd name="connsiteY101" fmla="*/ 2588906 h 3292445"/>
                  <a:gd name="connsiteX102" fmla="*/ 919800 w 5062605"/>
                  <a:gd name="connsiteY102" fmla="*/ 2593888 h 3292445"/>
                  <a:gd name="connsiteX103" fmla="*/ 919800 w 5062605"/>
                  <a:gd name="connsiteY103" fmla="*/ 2758254 h 3292445"/>
                  <a:gd name="connsiteX104" fmla="*/ 909984 w 5062605"/>
                  <a:gd name="connsiteY104" fmla="*/ 2768070 h 3292445"/>
                  <a:gd name="connsiteX105" fmla="*/ 900168 w 5062605"/>
                  <a:gd name="connsiteY105" fmla="*/ 2758254 h 3292445"/>
                  <a:gd name="connsiteX106" fmla="*/ 900168 w 5062605"/>
                  <a:gd name="connsiteY106" fmla="*/ 2593888 h 3292445"/>
                  <a:gd name="connsiteX107" fmla="*/ 875491 w 5062605"/>
                  <a:gd name="connsiteY107" fmla="*/ 2588906 h 3292445"/>
                  <a:gd name="connsiteX108" fmla="*/ 821369 w 5062605"/>
                  <a:gd name="connsiteY108" fmla="*/ 2507255 h 3292445"/>
                  <a:gd name="connsiteX109" fmla="*/ 821369 w 5062605"/>
                  <a:gd name="connsiteY109" fmla="*/ 2243623 h 3292445"/>
                  <a:gd name="connsiteX110" fmla="*/ 875491 w 5062605"/>
                  <a:gd name="connsiteY110" fmla="*/ 2161972 h 3292445"/>
                  <a:gd name="connsiteX111" fmla="*/ 900168 w 5062605"/>
                  <a:gd name="connsiteY111" fmla="*/ 2156990 h 3292445"/>
                  <a:gd name="connsiteX112" fmla="*/ 900168 w 5062605"/>
                  <a:gd name="connsiteY112" fmla="*/ 1992623 h 3292445"/>
                  <a:gd name="connsiteX113" fmla="*/ 909984 w 5062605"/>
                  <a:gd name="connsiteY113" fmla="*/ 1982807 h 3292445"/>
                  <a:gd name="connsiteX114" fmla="*/ 497087 w 5062605"/>
                  <a:gd name="connsiteY114" fmla="*/ 1926567 h 3292445"/>
                  <a:gd name="connsiteX115" fmla="*/ 506903 w 5062605"/>
                  <a:gd name="connsiteY115" fmla="*/ 1936383 h 3292445"/>
                  <a:gd name="connsiteX116" fmla="*/ 506903 w 5062605"/>
                  <a:gd name="connsiteY116" fmla="*/ 2362503 h 3292445"/>
                  <a:gd name="connsiteX117" fmla="*/ 531580 w 5062605"/>
                  <a:gd name="connsiteY117" fmla="*/ 2367485 h 3292445"/>
                  <a:gd name="connsiteX118" fmla="*/ 585702 w 5062605"/>
                  <a:gd name="connsiteY118" fmla="*/ 2449136 h 3292445"/>
                  <a:gd name="connsiteX119" fmla="*/ 585702 w 5062605"/>
                  <a:gd name="connsiteY119" fmla="*/ 2815710 h 3292445"/>
                  <a:gd name="connsiteX120" fmla="*/ 531580 w 5062605"/>
                  <a:gd name="connsiteY120" fmla="*/ 2897361 h 3292445"/>
                  <a:gd name="connsiteX121" fmla="*/ 506903 w 5062605"/>
                  <a:gd name="connsiteY121" fmla="*/ 2902343 h 3292445"/>
                  <a:gd name="connsiteX122" fmla="*/ 506903 w 5062605"/>
                  <a:gd name="connsiteY122" fmla="*/ 3225522 h 3292445"/>
                  <a:gd name="connsiteX123" fmla="*/ 497087 w 5062605"/>
                  <a:gd name="connsiteY123" fmla="*/ 3235338 h 3292445"/>
                  <a:gd name="connsiteX124" fmla="*/ 487271 w 5062605"/>
                  <a:gd name="connsiteY124" fmla="*/ 3225522 h 3292445"/>
                  <a:gd name="connsiteX125" fmla="*/ 487271 w 5062605"/>
                  <a:gd name="connsiteY125" fmla="*/ 2902343 h 3292445"/>
                  <a:gd name="connsiteX126" fmla="*/ 462594 w 5062605"/>
                  <a:gd name="connsiteY126" fmla="*/ 2897361 h 3292445"/>
                  <a:gd name="connsiteX127" fmla="*/ 408472 w 5062605"/>
                  <a:gd name="connsiteY127" fmla="*/ 2815710 h 3292445"/>
                  <a:gd name="connsiteX128" fmla="*/ 408472 w 5062605"/>
                  <a:gd name="connsiteY128" fmla="*/ 2449136 h 3292445"/>
                  <a:gd name="connsiteX129" fmla="*/ 462594 w 5062605"/>
                  <a:gd name="connsiteY129" fmla="*/ 2367485 h 3292445"/>
                  <a:gd name="connsiteX130" fmla="*/ 487271 w 5062605"/>
                  <a:gd name="connsiteY130" fmla="*/ 2362503 h 3292445"/>
                  <a:gd name="connsiteX131" fmla="*/ 487271 w 5062605"/>
                  <a:gd name="connsiteY131" fmla="*/ 1936383 h 3292445"/>
                  <a:gd name="connsiteX132" fmla="*/ 497087 w 5062605"/>
                  <a:gd name="connsiteY132" fmla="*/ 1926567 h 3292445"/>
                  <a:gd name="connsiteX133" fmla="*/ 2606562 w 5062605"/>
                  <a:gd name="connsiteY133" fmla="*/ 1886068 h 3292445"/>
                  <a:gd name="connsiteX134" fmla="*/ 2616378 w 5062605"/>
                  <a:gd name="connsiteY134" fmla="*/ 1895884 h 3292445"/>
                  <a:gd name="connsiteX135" fmla="*/ 2616378 w 5062605"/>
                  <a:gd name="connsiteY135" fmla="*/ 2322005 h 3292445"/>
                  <a:gd name="connsiteX136" fmla="*/ 2641055 w 5062605"/>
                  <a:gd name="connsiteY136" fmla="*/ 2326987 h 3292445"/>
                  <a:gd name="connsiteX137" fmla="*/ 2695177 w 5062605"/>
                  <a:gd name="connsiteY137" fmla="*/ 2408638 h 3292445"/>
                  <a:gd name="connsiteX138" fmla="*/ 2695177 w 5062605"/>
                  <a:gd name="connsiteY138" fmla="*/ 2491460 h 3292445"/>
                  <a:gd name="connsiteX139" fmla="*/ 2641055 w 5062605"/>
                  <a:gd name="connsiteY139" fmla="*/ 2573111 h 3292445"/>
                  <a:gd name="connsiteX140" fmla="*/ 2616378 w 5062605"/>
                  <a:gd name="connsiteY140" fmla="*/ 2578093 h 3292445"/>
                  <a:gd name="connsiteX141" fmla="*/ 2616378 w 5062605"/>
                  <a:gd name="connsiteY141" fmla="*/ 3185023 h 3292445"/>
                  <a:gd name="connsiteX142" fmla="*/ 2606562 w 5062605"/>
                  <a:gd name="connsiteY142" fmla="*/ 3194839 h 3292445"/>
                  <a:gd name="connsiteX143" fmla="*/ 2596746 w 5062605"/>
                  <a:gd name="connsiteY143" fmla="*/ 3185023 h 3292445"/>
                  <a:gd name="connsiteX144" fmla="*/ 2596746 w 5062605"/>
                  <a:gd name="connsiteY144" fmla="*/ 2578093 h 3292445"/>
                  <a:gd name="connsiteX145" fmla="*/ 2572069 w 5062605"/>
                  <a:gd name="connsiteY145" fmla="*/ 2573111 h 3292445"/>
                  <a:gd name="connsiteX146" fmla="*/ 2517947 w 5062605"/>
                  <a:gd name="connsiteY146" fmla="*/ 2491460 h 3292445"/>
                  <a:gd name="connsiteX147" fmla="*/ 2517947 w 5062605"/>
                  <a:gd name="connsiteY147" fmla="*/ 2408638 h 3292445"/>
                  <a:gd name="connsiteX148" fmla="*/ 2572069 w 5062605"/>
                  <a:gd name="connsiteY148" fmla="*/ 2326987 h 3292445"/>
                  <a:gd name="connsiteX149" fmla="*/ 2596746 w 5062605"/>
                  <a:gd name="connsiteY149" fmla="*/ 2322005 h 3292445"/>
                  <a:gd name="connsiteX150" fmla="*/ 2596746 w 5062605"/>
                  <a:gd name="connsiteY150" fmla="*/ 1895884 h 3292445"/>
                  <a:gd name="connsiteX151" fmla="*/ 2606562 w 5062605"/>
                  <a:gd name="connsiteY151" fmla="*/ 1886068 h 3292445"/>
                  <a:gd name="connsiteX152" fmla="*/ 2840476 w 5062605"/>
                  <a:gd name="connsiteY152" fmla="*/ 1806142 h 3292445"/>
                  <a:gd name="connsiteX153" fmla="*/ 2850292 w 5062605"/>
                  <a:gd name="connsiteY153" fmla="*/ 1815958 h 3292445"/>
                  <a:gd name="connsiteX154" fmla="*/ 2850292 w 5062605"/>
                  <a:gd name="connsiteY154" fmla="*/ 1980325 h 3292445"/>
                  <a:gd name="connsiteX155" fmla="*/ 2874969 w 5062605"/>
                  <a:gd name="connsiteY155" fmla="*/ 1985307 h 3292445"/>
                  <a:gd name="connsiteX156" fmla="*/ 2929091 w 5062605"/>
                  <a:gd name="connsiteY156" fmla="*/ 2066958 h 3292445"/>
                  <a:gd name="connsiteX157" fmla="*/ 2929091 w 5062605"/>
                  <a:gd name="connsiteY157" fmla="*/ 2173279 h 3292445"/>
                  <a:gd name="connsiteX158" fmla="*/ 2874969 w 5062605"/>
                  <a:gd name="connsiteY158" fmla="*/ 2254930 h 3292445"/>
                  <a:gd name="connsiteX159" fmla="*/ 2850292 w 5062605"/>
                  <a:gd name="connsiteY159" fmla="*/ 2259912 h 3292445"/>
                  <a:gd name="connsiteX160" fmla="*/ 2850292 w 5062605"/>
                  <a:gd name="connsiteY160" fmla="*/ 2581589 h 3292445"/>
                  <a:gd name="connsiteX161" fmla="*/ 2840476 w 5062605"/>
                  <a:gd name="connsiteY161" fmla="*/ 2591405 h 3292445"/>
                  <a:gd name="connsiteX162" fmla="*/ 2830660 w 5062605"/>
                  <a:gd name="connsiteY162" fmla="*/ 2581589 h 3292445"/>
                  <a:gd name="connsiteX163" fmla="*/ 2830660 w 5062605"/>
                  <a:gd name="connsiteY163" fmla="*/ 2259912 h 3292445"/>
                  <a:gd name="connsiteX164" fmla="*/ 2805983 w 5062605"/>
                  <a:gd name="connsiteY164" fmla="*/ 2254930 h 3292445"/>
                  <a:gd name="connsiteX165" fmla="*/ 2751861 w 5062605"/>
                  <a:gd name="connsiteY165" fmla="*/ 2173279 h 3292445"/>
                  <a:gd name="connsiteX166" fmla="*/ 2751861 w 5062605"/>
                  <a:gd name="connsiteY166" fmla="*/ 2066958 h 3292445"/>
                  <a:gd name="connsiteX167" fmla="*/ 2805983 w 5062605"/>
                  <a:gd name="connsiteY167" fmla="*/ 1985307 h 3292445"/>
                  <a:gd name="connsiteX168" fmla="*/ 2830660 w 5062605"/>
                  <a:gd name="connsiteY168" fmla="*/ 1980325 h 3292445"/>
                  <a:gd name="connsiteX169" fmla="*/ 2830660 w 5062605"/>
                  <a:gd name="connsiteY169" fmla="*/ 1815958 h 3292445"/>
                  <a:gd name="connsiteX170" fmla="*/ 2840476 w 5062605"/>
                  <a:gd name="connsiteY170" fmla="*/ 1806142 h 3292445"/>
                  <a:gd name="connsiteX171" fmla="*/ 1992724 w 5062605"/>
                  <a:gd name="connsiteY171" fmla="*/ 1794812 h 3292445"/>
                  <a:gd name="connsiteX172" fmla="*/ 2002540 w 5062605"/>
                  <a:gd name="connsiteY172" fmla="*/ 1804628 h 3292445"/>
                  <a:gd name="connsiteX173" fmla="*/ 2002540 w 5062605"/>
                  <a:gd name="connsiteY173" fmla="*/ 1853399 h 3292445"/>
                  <a:gd name="connsiteX174" fmla="*/ 2027217 w 5062605"/>
                  <a:gd name="connsiteY174" fmla="*/ 1858381 h 3292445"/>
                  <a:gd name="connsiteX175" fmla="*/ 2081339 w 5062605"/>
                  <a:gd name="connsiteY175" fmla="*/ 1940032 h 3292445"/>
                  <a:gd name="connsiteX176" fmla="*/ 2081339 w 5062605"/>
                  <a:gd name="connsiteY176" fmla="*/ 2324137 h 3292445"/>
                  <a:gd name="connsiteX177" fmla="*/ 2027217 w 5062605"/>
                  <a:gd name="connsiteY177" fmla="*/ 2405788 h 3292445"/>
                  <a:gd name="connsiteX178" fmla="*/ 2002540 w 5062605"/>
                  <a:gd name="connsiteY178" fmla="*/ 2410770 h 3292445"/>
                  <a:gd name="connsiteX179" fmla="*/ 2002540 w 5062605"/>
                  <a:gd name="connsiteY179" fmla="*/ 2570259 h 3292445"/>
                  <a:gd name="connsiteX180" fmla="*/ 1992724 w 5062605"/>
                  <a:gd name="connsiteY180" fmla="*/ 2580075 h 3292445"/>
                  <a:gd name="connsiteX181" fmla="*/ 1982908 w 5062605"/>
                  <a:gd name="connsiteY181" fmla="*/ 2570259 h 3292445"/>
                  <a:gd name="connsiteX182" fmla="*/ 1982908 w 5062605"/>
                  <a:gd name="connsiteY182" fmla="*/ 2410770 h 3292445"/>
                  <a:gd name="connsiteX183" fmla="*/ 1958231 w 5062605"/>
                  <a:gd name="connsiteY183" fmla="*/ 2405788 h 3292445"/>
                  <a:gd name="connsiteX184" fmla="*/ 1904109 w 5062605"/>
                  <a:gd name="connsiteY184" fmla="*/ 2324137 h 3292445"/>
                  <a:gd name="connsiteX185" fmla="*/ 1904109 w 5062605"/>
                  <a:gd name="connsiteY185" fmla="*/ 1940032 h 3292445"/>
                  <a:gd name="connsiteX186" fmla="*/ 1958231 w 5062605"/>
                  <a:gd name="connsiteY186" fmla="*/ 1858381 h 3292445"/>
                  <a:gd name="connsiteX187" fmla="*/ 1982908 w 5062605"/>
                  <a:gd name="connsiteY187" fmla="*/ 1853399 h 3292445"/>
                  <a:gd name="connsiteX188" fmla="*/ 1982908 w 5062605"/>
                  <a:gd name="connsiteY188" fmla="*/ 1804628 h 3292445"/>
                  <a:gd name="connsiteX189" fmla="*/ 1992724 w 5062605"/>
                  <a:gd name="connsiteY189" fmla="*/ 1794812 h 3292445"/>
                  <a:gd name="connsiteX190" fmla="*/ 2403979 w 5062605"/>
                  <a:gd name="connsiteY190" fmla="*/ 1390802 h 3292445"/>
                  <a:gd name="connsiteX191" fmla="*/ 2413795 w 5062605"/>
                  <a:gd name="connsiteY191" fmla="*/ 1400618 h 3292445"/>
                  <a:gd name="connsiteX192" fmla="*/ 2413795 w 5062605"/>
                  <a:gd name="connsiteY192" fmla="*/ 1851600 h 3292445"/>
                  <a:gd name="connsiteX193" fmla="*/ 2438472 w 5062605"/>
                  <a:gd name="connsiteY193" fmla="*/ 1856582 h 3292445"/>
                  <a:gd name="connsiteX194" fmla="*/ 2492594 w 5062605"/>
                  <a:gd name="connsiteY194" fmla="*/ 1938233 h 3292445"/>
                  <a:gd name="connsiteX195" fmla="*/ 2492594 w 5062605"/>
                  <a:gd name="connsiteY195" fmla="*/ 2495078 h 3292445"/>
                  <a:gd name="connsiteX196" fmla="*/ 2438472 w 5062605"/>
                  <a:gd name="connsiteY196" fmla="*/ 2576729 h 3292445"/>
                  <a:gd name="connsiteX197" fmla="*/ 2413795 w 5062605"/>
                  <a:gd name="connsiteY197" fmla="*/ 2581711 h 3292445"/>
                  <a:gd name="connsiteX198" fmla="*/ 2413795 w 5062605"/>
                  <a:gd name="connsiteY198" fmla="*/ 2764739 h 3292445"/>
                  <a:gd name="connsiteX199" fmla="*/ 2403979 w 5062605"/>
                  <a:gd name="connsiteY199" fmla="*/ 2774555 h 3292445"/>
                  <a:gd name="connsiteX200" fmla="*/ 2394163 w 5062605"/>
                  <a:gd name="connsiteY200" fmla="*/ 2764739 h 3292445"/>
                  <a:gd name="connsiteX201" fmla="*/ 2394163 w 5062605"/>
                  <a:gd name="connsiteY201" fmla="*/ 2581711 h 3292445"/>
                  <a:gd name="connsiteX202" fmla="*/ 2369486 w 5062605"/>
                  <a:gd name="connsiteY202" fmla="*/ 2576729 h 3292445"/>
                  <a:gd name="connsiteX203" fmla="*/ 2315364 w 5062605"/>
                  <a:gd name="connsiteY203" fmla="*/ 2495078 h 3292445"/>
                  <a:gd name="connsiteX204" fmla="*/ 2315364 w 5062605"/>
                  <a:gd name="connsiteY204" fmla="*/ 1938233 h 3292445"/>
                  <a:gd name="connsiteX205" fmla="*/ 2369486 w 5062605"/>
                  <a:gd name="connsiteY205" fmla="*/ 1856582 h 3292445"/>
                  <a:gd name="connsiteX206" fmla="*/ 2394163 w 5062605"/>
                  <a:gd name="connsiteY206" fmla="*/ 1851600 h 3292445"/>
                  <a:gd name="connsiteX207" fmla="*/ 2394163 w 5062605"/>
                  <a:gd name="connsiteY207" fmla="*/ 1400618 h 3292445"/>
                  <a:gd name="connsiteX208" fmla="*/ 2403979 w 5062605"/>
                  <a:gd name="connsiteY208" fmla="*/ 1390802 h 3292445"/>
                  <a:gd name="connsiteX209" fmla="*/ 3254626 w 5062605"/>
                  <a:gd name="connsiteY209" fmla="*/ 660517 h 3292445"/>
                  <a:gd name="connsiteX210" fmla="*/ 3264442 w 5062605"/>
                  <a:gd name="connsiteY210" fmla="*/ 670333 h 3292445"/>
                  <a:gd name="connsiteX211" fmla="*/ 3264442 w 5062605"/>
                  <a:gd name="connsiteY211" fmla="*/ 834700 h 3292445"/>
                  <a:gd name="connsiteX212" fmla="*/ 3289119 w 5062605"/>
                  <a:gd name="connsiteY212" fmla="*/ 839682 h 3292445"/>
                  <a:gd name="connsiteX213" fmla="*/ 3343241 w 5062605"/>
                  <a:gd name="connsiteY213" fmla="*/ 921333 h 3292445"/>
                  <a:gd name="connsiteX214" fmla="*/ 3343241 w 5062605"/>
                  <a:gd name="connsiteY214" fmla="*/ 1022759 h 3292445"/>
                  <a:gd name="connsiteX215" fmla="*/ 3289119 w 5062605"/>
                  <a:gd name="connsiteY215" fmla="*/ 1104410 h 3292445"/>
                  <a:gd name="connsiteX216" fmla="*/ 3264442 w 5062605"/>
                  <a:gd name="connsiteY216" fmla="*/ 1109392 h 3292445"/>
                  <a:gd name="connsiteX217" fmla="*/ 3264442 w 5062605"/>
                  <a:gd name="connsiteY217" fmla="*/ 1435964 h 3292445"/>
                  <a:gd name="connsiteX218" fmla="*/ 3254626 w 5062605"/>
                  <a:gd name="connsiteY218" fmla="*/ 1445780 h 3292445"/>
                  <a:gd name="connsiteX219" fmla="*/ 3244810 w 5062605"/>
                  <a:gd name="connsiteY219" fmla="*/ 1435964 h 3292445"/>
                  <a:gd name="connsiteX220" fmla="*/ 3244810 w 5062605"/>
                  <a:gd name="connsiteY220" fmla="*/ 1109392 h 3292445"/>
                  <a:gd name="connsiteX221" fmla="*/ 3220133 w 5062605"/>
                  <a:gd name="connsiteY221" fmla="*/ 1104410 h 3292445"/>
                  <a:gd name="connsiteX222" fmla="*/ 3166011 w 5062605"/>
                  <a:gd name="connsiteY222" fmla="*/ 1022759 h 3292445"/>
                  <a:gd name="connsiteX223" fmla="*/ 3166011 w 5062605"/>
                  <a:gd name="connsiteY223" fmla="*/ 921333 h 3292445"/>
                  <a:gd name="connsiteX224" fmla="*/ 3220133 w 5062605"/>
                  <a:gd name="connsiteY224" fmla="*/ 839682 h 3292445"/>
                  <a:gd name="connsiteX225" fmla="*/ 3244810 w 5062605"/>
                  <a:gd name="connsiteY225" fmla="*/ 834700 h 3292445"/>
                  <a:gd name="connsiteX226" fmla="*/ 3244810 w 5062605"/>
                  <a:gd name="connsiteY226" fmla="*/ 670333 h 3292445"/>
                  <a:gd name="connsiteX227" fmla="*/ 3254626 w 5062605"/>
                  <a:gd name="connsiteY227" fmla="*/ 660517 h 3292445"/>
                  <a:gd name="connsiteX228" fmla="*/ 3458276 w 5062605"/>
                  <a:gd name="connsiteY228" fmla="*/ 571537 h 3292445"/>
                  <a:gd name="connsiteX229" fmla="*/ 3468092 w 5062605"/>
                  <a:gd name="connsiteY229" fmla="*/ 581353 h 3292445"/>
                  <a:gd name="connsiteX230" fmla="*/ 3468092 w 5062605"/>
                  <a:gd name="connsiteY230" fmla="*/ 1007473 h 3292445"/>
                  <a:gd name="connsiteX231" fmla="*/ 3492769 w 5062605"/>
                  <a:gd name="connsiteY231" fmla="*/ 1012455 h 3292445"/>
                  <a:gd name="connsiteX232" fmla="*/ 3546891 w 5062605"/>
                  <a:gd name="connsiteY232" fmla="*/ 1094106 h 3292445"/>
                  <a:gd name="connsiteX233" fmla="*/ 3546891 w 5062605"/>
                  <a:gd name="connsiteY233" fmla="*/ 1357738 h 3292445"/>
                  <a:gd name="connsiteX234" fmla="*/ 3492769 w 5062605"/>
                  <a:gd name="connsiteY234" fmla="*/ 1439389 h 3292445"/>
                  <a:gd name="connsiteX235" fmla="*/ 3468092 w 5062605"/>
                  <a:gd name="connsiteY235" fmla="*/ 1444371 h 3292445"/>
                  <a:gd name="connsiteX236" fmla="*/ 3468092 w 5062605"/>
                  <a:gd name="connsiteY236" fmla="*/ 1870492 h 3292445"/>
                  <a:gd name="connsiteX237" fmla="*/ 3458276 w 5062605"/>
                  <a:gd name="connsiteY237" fmla="*/ 1880308 h 3292445"/>
                  <a:gd name="connsiteX238" fmla="*/ 3448460 w 5062605"/>
                  <a:gd name="connsiteY238" fmla="*/ 1870492 h 3292445"/>
                  <a:gd name="connsiteX239" fmla="*/ 3448460 w 5062605"/>
                  <a:gd name="connsiteY239" fmla="*/ 1444371 h 3292445"/>
                  <a:gd name="connsiteX240" fmla="*/ 3423783 w 5062605"/>
                  <a:gd name="connsiteY240" fmla="*/ 1439389 h 3292445"/>
                  <a:gd name="connsiteX241" fmla="*/ 3369661 w 5062605"/>
                  <a:gd name="connsiteY241" fmla="*/ 1357738 h 3292445"/>
                  <a:gd name="connsiteX242" fmla="*/ 3369661 w 5062605"/>
                  <a:gd name="connsiteY242" fmla="*/ 1094106 h 3292445"/>
                  <a:gd name="connsiteX243" fmla="*/ 3423783 w 5062605"/>
                  <a:gd name="connsiteY243" fmla="*/ 1012455 h 3292445"/>
                  <a:gd name="connsiteX244" fmla="*/ 3448460 w 5062605"/>
                  <a:gd name="connsiteY244" fmla="*/ 1007473 h 3292445"/>
                  <a:gd name="connsiteX245" fmla="*/ 3448460 w 5062605"/>
                  <a:gd name="connsiteY245" fmla="*/ 581353 h 3292445"/>
                  <a:gd name="connsiteX246" fmla="*/ 3458276 w 5062605"/>
                  <a:gd name="connsiteY246" fmla="*/ 571537 h 3292445"/>
                  <a:gd name="connsiteX247" fmla="*/ 4109645 w 5062605"/>
                  <a:gd name="connsiteY247" fmla="*/ 336530 h 3292445"/>
                  <a:gd name="connsiteX248" fmla="*/ 4119461 w 5062605"/>
                  <a:gd name="connsiteY248" fmla="*/ 346346 h 3292445"/>
                  <a:gd name="connsiteX249" fmla="*/ 4119461 w 5062605"/>
                  <a:gd name="connsiteY249" fmla="*/ 395117 h 3292445"/>
                  <a:gd name="connsiteX250" fmla="*/ 4144138 w 5062605"/>
                  <a:gd name="connsiteY250" fmla="*/ 400099 h 3292445"/>
                  <a:gd name="connsiteX251" fmla="*/ 4198260 w 5062605"/>
                  <a:gd name="connsiteY251" fmla="*/ 481750 h 3292445"/>
                  <a:gd name="connsiteX252" fmla="*/ 4198260 w 5062605"/>
                  <a:gd name="connsiteY252" fmla="*/ 745382 h 3292445"/>
                  <a:gd name="connsiteX253" fmla="*/ 4144138 w 5062605"/>
                  <a:gd name="connsiteY253" fmla="*/ 827033 h 3292445"/>
                  <a:gd name="connsiteX254" fmla="*/ 4119461 w 5062605"/>
                  <a:gd name="connsiteY254" fmla="*/ 832015 h 3292445"/>
                  <a:gd name="connsiteX255" fmla="*/ 4119461 w 5062605"/>
                  <a:gd name="connsiteY255" fmla="*/ 1111977 h 3292445"/>
                  <a:gd name="connsiteX256" fmla="*/ 4109645 w 5062605"/>
                  <a:gd name="connsiteY256" fmla="*/ 1121793 h 3292445"/>
                  <a:gd name="connsiteX257" fmla="*/ 4099829 w 5062605"/>
                  <a:gd name="connsiteY257" fmla="*/ 1111977 h 3292445"/>
                  <a:gd name="connsiteX258" fmla="*/ 4099829 w 5062605"/>
                  <a:gd name="connsiteY258" fmla="*/ 832015 h 3292445"/>
                  <a:gd name="connsiteX259" fmla="*/ 4075152 w 5062605"/>
                  <a:gd name="connsiteY259" fmla="*/ 827033 h 3292445"/>
                  <a:gd name="connsiteX260" fmla="*/ 4021030 w 5062605"/>
                  <a:gd name="connsiteY260" fmla="*/ 745382 h 3292445"/>
                  <a:gd name="connsiteX261" fmla="*/ 4021030 w 5062605"/>
                  <a:gd name="connsiteY261" fmla="*/ 481750 h 3292445"/>
                  <a:gd name="connsiteX262" fmla="*/ 4075152 w 5062605"/>
                  <a:gd name="connsiteY262" fmla="*/ 400099 h 3292445"/>
                  <a:gd name="connsiteX263" fmla="*/ 4099829 w 5062605"/>
                  <a:gd name="connsiteY263" fmla="*/ 395117 h 3292445"/>
                  <a:gd name="connsiteX264" fmla="*/ 4099829 w 5062605"/>
                  <a:gd name="connsiteY264" fmla="*/ 346346 h 3292445"/>
                  <a:gd name="connsiteX265" fmla="*/ 4109645 w 5062605"/>
                  <a:gd name="connsiteY265" fmla="*/ 336530 h 3292445"/>
                  <a:gd name="connsiteX266" fmla="*/ 4332492 w 5062605"/>
                  <a:gd name="connsiteY266" fmla="*/ 75971 h 3292445"/>
                  <a:gd name="connsiteX267" fmla="*/ 4342308 w 5062605"/>
                  <a:gd name="connsiteY267" fmla="*/ 85787 h 3292445"/>
                  <a:gd name="connsiteX268" fmla="*/ 4342308 w 5062605"/>
                  <a:gd name="connsiteY268" fmla="*/ 536770 h 3292445"/>
                  <a:gd name="connsiteX269" fmla="*/ 4366985 w 5062605"/>
                  <a:gd name="connsiteY269" fmla="*/ 541752 h 3292445"/>
                  <a:gd name="connsiteX270" fmla="*/ 4421107 w 5062605"/>
                  <a:gd name="connsiteY270" fmla="*/ 623403 h 3292445"/>
                  <a:gd name="connsiteX271" fmla="*/ 4421107 w 5062605"/>
                  <a:gd name="connsiteY271" fmla="*/ 881423 h 3292445"/>
                  <a:gd name="connsiteX272" fmla="*/ 4366985 w 5062605"/>
                  <a:gd name="connsiteY272" fmla="*/ 963074 h 3292445"/>
                  <a:gd name="connsiteX273" fmla="*/ 4342308 w 5062605"/>
                  <a:gd name="connsiteY273" fmla="*/ 968056 h 3292445"/>
                  <a:gd name="connsiteX274" fmla="*/ 4342308 w 5062605"/>
                  <a:gd name="connsiteY274" fmla="*/ 1449908 h 3292445"/>
                  <a:gd name="connsiteX275" fmla="*/ 4332492 w 5062605"/>
                  <a:gd name="connsiteY275" fmla="*/ 1459724 h 3292445"/>
                  <a:gd name="connsiteX276" fmla="*/ 4322676 w 5062605"/>
                  <a:gd name="connsiteY276" fmla="*/ 1449908 h 3292445"/>
                  <a:gd name="connsiteX277" fmla="*/ 4322676 w 5062605"/>
                  <a:gd name="connsiteY277" fmla="*/ 968056 h 3292445"/>
                  <a:gd name="connsiteX278" fmla="*/ 4297999 w 5062605"/>
                  <a:gd name="connsiteY278" fmla="*/ 963074 h 3292445"/>
                  <a:gd name="connsiteX279" fmla="*/ 4243877 w 5062605"/>
                  <a:gd name="connsiteY279" fmla="*/ 881423 h 3292445"/>
                  <a:gd name="connsiteX280" fmla="*/ 4243877 w 5062605"/>
                  <a:gd name="connsiteY280" fmla="*/ 623403 h 3292445"/>
                  <a:gd name="connsiteX281" fmla="*/ 4297999 w 5062605"/>
                  <a:gd name="connsiteY281" fmla="*/ 541752 h 3292445"/>
                  <a:gd name="connsiteX282" fmla="*/ 4322676 w 5062605"/>
                  <a:gd name="connsiteY282" fmla="*/ 536770 h 3292445"/>
                  <a:gd name="connsiteX283" fmla="*/ 4322676 w 5062605"/>
                  <a:gd name="connsiteY283" fmla="*/ 85787 h 3292445"/>
                  <a:gd name="connsiteX284" fmla="*/ 4332492 w 5062605"/>
                  <a:gd name="connsiteY284" fmla="*/ 75971 h 3292445"/>
                  <a:gd name="connsiteX285" fmla="*/ 4747323 w 5062605"/>
                  <a:gd name="connsiteY285" fmla="*/ 75282 h 3292445"/>
                  <a:gd name="connsiteX286" fmla="*/ 4757139 w 5062605"/>
                  <a:gd name="connsiteY286" fmla="*/ 85098 h 3292445"/>
                  <a:gd name="connsiteX287" fmla="*/ 4757139 w 5062605"/>
                  <a:gd name="connsiteY287" fmla="*/ 133870 h 3292445"/>
                  <a:gd name="connsiteX288" fmla="*/ 4781816 w 5062605"/>
                  <a:gd name="connsiteY288" fmla="*/ 138852 h 3292445"/>
                  <a:gd name="connsiteX289" fmla="*/ 4835938 w 5062605"/>
                  <a:gd name="connsiteY289" fmla="*/ 220503 h 3292445"/>
                  <a:gd name="connsiteX290" fmla="*/ 4835938 w 5062605"/>
                  <a:gd name="connsiteY290" fmla="*/ 634233 h 3292445"/>
                  <a:gd name="connsiteX291" fmla="*/ 4781816 w 5062605"/>
                  <a:gd name="connsiteY291" fmla="*/ 715884 h 3292445"/>
                  <a:gd name="connsiteX292" fmla="*/ 4757139 w 5062605"/>
                  <a:gd name="connsiteY292" fmla="*/ 720866 h 3292445"/>
                  <a:gd name="connsiteX293" fmla="*/ 4757139 w 5062605"/>
                  <a:gd name="connsiteY293" fmla="*/ 850729 h 3292445"/>
                  <a:gd name="connsiteX294" fmla="*/ 4747323 w 5062605"/>
                  <a:gd name="connsiteY294" fmla="*/ 860545 h 3292445"/>
                  <a:gd name="connsiteX295" fmla="*/ 4737507 w 5062605"/>
                  <a:gd name="connsiteY295" fmla="*/ 850729 h 3292445"/>
                  <a:gd name="connsiteX296" fmla="*/ 4737507 w 5062605"/>
                  <a:gd name="connsiteY296" fmla="*/ 720866 h 3292445"/>
                  <a:gd name="connsiteX297" fmla="*/ 4712830 w 5062605"/>
                  <a:gd name="connsiteY297" fmla="*/ 715884 h 3292445"/>
                  <a:gd name="connsiteX298" fmla="*/ 4658708 w 5062605"/>
                  <a:gd name="connsiteY298" fmla="*/ 634233 h 3292445"/>
                  <a:gd name="connsiteX299" fmla="*/ 4658708 w 5062605"/>
                  <a:gd name="connsiteY299" fmla="*/ 220503 h 3292445"/>
                  <a:gd name="connsiteX300" fmla="*/ 4712830 w 5062605"/>
                  <a:gd name="connsiteY300" fmla="*/ 138852 h 3292445"/>
                  <a:gd name="connsiteX301" fmla="*/ 4737507 w 5062605"/>
                  <a:gd name="connsiteY301" fmla="*/ 133870 h 3292445"/>
                  <a:gd name="connsiteX302" fmla="*/ 4737507 w 5062605"/>
                  <a:gd name="connsiteY302" fmla="*/ 85098 h 3292445"/>
                  <a:gd name="connsiteX303" fmla="*/ 4747323 w 5062605"/>
                  <a:gd name="connsiteY303" fmla="*/ 75282 h 3292445"/>
                  <a:gd name="connsiteX304" fmla="*/ 3905560 w 5062605"/>
                  <a:gd name="connsiteY304" fmla="*/ 53233 h 3292445"/>
                  <a:gd name="connsiteX305" fmla="*/ 3915376 w 5062605"/>
                  <a:gd name="connsiteY305" fmla="*/ 63049 h 3292445"/>
                  <a:gd name="connsiteX306" fmla="*/ 3915376 w 5062605"/>
                  <a:gd name="connsiteY306" fmla="*/ 489169 h 3292445"/>
                  <a:gd name="connsiteX307" fmla="*/ 3940053 w 5062605"/>
                  <a:gd name="connsiteY307" fmla="*/ 494151 h 3292445"/>
                  <a:gd name="connsiteX308" fmla="*/ 3994175 w 5062605"/>
                  <a:gd name="connsiteY308" fmla="*/ 575802 h 3292445"/>
                  <a:gd name="connsiteX309" fmla="*/ 3994175 w 5062605"/>
                  <a:gd name="connsiteY309" fmla="*/ 839434 h 3292445"/>
                  <a:gd name="connsiteX310" fmla="*/ 3940053 w 5062605"/>
                  <a:gd name="connsiteY310" fmla="*/ 921085 h 3292445"/>
                  <a:gd name="connsiteX311" fmla="*/ 3915376 w 5062605"/>
                  <a:gd name="connsiteY311" fmla="*/ 926067 h 3292445"/>
                  <a:gd name="connsiteX312" fmla="*/ 3915376 w 5062605"/>
                  <a:gd name="connsiteY312" fmla="*/ 1352188 h 3292445"/>
                  <a:gd name="connsiteX313" fmla="*/ 3905560 w 5062605"/>
                  <a:gd name="connsiteY313" fmla="*/ 1362004 h 3292445"/>
                  <a:gd name="connsiteX314" fmla="*/ 3895744 w 5062605"/>
                  <a:gd name="connsiteY314" fmla="*/ 1352188 h 3292445"/>
                  <a:gd name="connsiteX315" fmla="*/ 3895744 w 5062605"/>
                  <a:gd name="connsiteY315" fmla="*/ 926067 h 3292445"/>
                  <a:gd name="connsiteX316" fmla="*/ 3871067 w 5062605"/>
                  <a:gd name="connsiteY316" fmla="*/ 921085 h 3292445"/>
                  <a:gd name="connsiteX317" fmla="*/ 3816945 w 5062605"/>
                  <a:gd name="connsiteY317" fmla="*/ 839434 h 3292445"/>
                  <a:gd name="connsiteX318" fmla="*/ 3816945 w 5062605"/>
                  <a:gd name="connsiteY318" fmla="*/ 575802 h 3292445"/>
                  <a:gd name="connsiteX319" fmla="*/ 3871067 w 5062605"/>
                  <a:gd name="connsiteY319" fmla="*/ 494151 h 3292445"/>
                  <a:gd name="connsiteX320" fmla="*/ 3895744 w 5062605"/>
                  <a:gd name="connsiteY320" fmla="*/ 489169 h 3292445"/>
                  <a:gd name="connsiteX321" fmla="*/ 3895744 w 5062605"/>
                  <a:gd name="connsiteY321" fmla="*/ 63049 h 3292445"/>
                  <a:gd name="connsiteX322" fmla="*/ 3905560 w 5062605"/>
                  <a:gd name="connsiteY322" fmla="*/ 53233 h 3292445"/>
                  <a:gd name="connsiteX323" fmla="*/ 4973990 w 5062605"/>
                  <a:gd name="connsiteY323" fmla="*/ 0 h 3292445"/>
                  <a:gd name="connsiteX324" fmla="*/ 4983806 w 5062605"/>
                  <a:gd name="connsiteY324" fmla="*/ 9816 h 3292445"/>
                  <a:gd name="connsiteX325" fmla="*/ 4983806 w 5062605"/>
                  <a:gd name="connsiteY325" fmla="*/ 58588 h 3292445"/>
                  <a:gd name="connsiteX326" fmla="*/ 5008483 w 5062605"/>
                  <a:gd name="connsiteY326" fmla="*/ 63570 h 3292445"/>
                  <a:gd name="connsiteX327" fmla="*/ 5062605 w 5062605"/>
                  <a:gd name="connsiteY327" fmla="*/ 145221 h 3292445"/>
                  <a:gd name="connsiteX328" fmla="*/ 5062605 w 5062605"/>
                  <a:gd name="connsiteY328" fmla="*/ 408854 h 3292445"/>
                  <a:gd name="connsiteX329" fmla="*/ 5008483 w 5062605"/>
                  <a:gd name="connsiteY329" fmla="*/ 490505 h 3292445"/>
                  <a:gd name="connsiteX330" fmla="*/ 4983806 w 5062605"/>
                  <a:gd name="connsiteY330" fmla="*/ 495487 h 3292445"/>
                  <a:gd name="connsiteX331" fmla="*/ 4983806 w 5062605"/>
                  <a:gd name="connsiteY331" fmla="*/ 775447 h 3292445"/>
                  <a:gd name="connsiteX332" fmla="*/ 4973990 w 5062605"/>
                  <a:gd name="connsiteY332" fmla="*/ 785263 h 3292445"/>
                  <a:gd name="connsiteX333" fmla="*/ 4964174 w 5062605"/>
                  <a:gd name="connsiteY333" fmla="*/ 775447 h 3292445"/>
                  <a:gd name="connsiteX334" fmla="*/ 4964174 w 5062605"/>
                  <a:gd name="connsiteY334" fmla="*/ 495487 h 3292445"/>
                  <a:gd name="connsiteX335" fmla="*/ 4939497 w 5062605"/>
                  <a:gd name="connsiteY335" fmla="*/ 490505 h 3292445"/>
                  <a:gd name="connsiteX336" fmla="*/ 4885375 w 5062605"/>
                  <a:gd name="connsiteY336" fmla="*/ 408854 h 3292445"/>
                  <a:gd name="connsiteX337" fmla="*/ 4885375 w 5062605"/>
                  <a:gd name="connsiteY337" fmla="*/ 145221 h 3292445"/>
                  <a:gd name="connsiteX338" fmla="*/ 4939497 w 5062605"/>
                  <a:gd name="connsiteY338" fmla="*/ 63570 h 3292445"/>
                  <a:gd name="connsiteX339" fmla="*/ 4964174 w 5062605"/>
                  <a:gd name="connsiteY339" fmla="*/ 58588 h 3292445"/>
                  <a:gd name="connsiteX340" fmla="*/ 4964174 w 5062605"/>
                  <a:gd name="connsiteY340" fmla="*/ 9816 h 3292445"/>
                  <a:gd name="connsiteX341" fmla="*/ 4973990 w 5062605"/>
                  <a:gd name="connsiteY341" fmla="*/ 0 h 3292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</a:cxnLst>
                <a:rect l="l" t="t" r="r" b="b"/>
                <a:pathLst>
                  <a:path w="5062605" h="3292445">
                    <a:moveTo>
                      <a:pt x="88615" y="2479156"/>
                    </a:moveTo>
                    <a:cubicBezTo>
                      <a:pt x="94036" y="2479156"/>
                      <a:pt x="98431" y="2483551"/>
                      <a:pt x="98431" y="2488972"/>
                    </a:cubicBezTo>
                    <a:lnTo>
                      <a:pt x="98431" y="2537743"/>
                    </a:lnTo>
                    <a:lnTo>
                      <a:pt x="123108" y="2542725"/>
                    </a:lnTo>
                    <a:cubicBezTo>
                      <a:pt x="154913" y="2556177"/>
                      <a:pt x="177230" y="2587670"/>
                      <a:pt x="177230" y="2624376"/>
                    </a:cubicBezTo>
                    <a:lnTo>
                      <a:pt x="177230" y="2888009"/>
                    </a:lnTo>
                    <a:cubicBezTo>
                      <a:pt x="177230" y="2924715"/>
                      <a:pt x="154913" y="2956208"/>
                      <a:pt x="123108" y="2969660"/>
                    </a:cubicBezTo>
                    <a:lnTo>
                      <a:pt x="98431" y="2974643"/>
                    </a:lnTo>
                    <a:lnTo>
                      <a:pt x="98431" y="3254603"/>
                    </a:lnTo>
                    <a:cubicBezTo>
                      <a:pt x="98431" y="3260024"/>
                      <a:pt x="94036" y="3264419"/>
                      <a:pt x="88615" y="3264419"/>
                    </a:cubicBezTo>
                    <a:cubicBezTo>
                      <a:pt x="83194" y="3264419"/>
                      <a:pt x="78799" y="3260024"/>
                      <a:pt x="78799" y="3254603"/>
                    </a:cubicBezTo>
                    <a:lnTo>
                      <a:pt x="78799" y="2974643"/>
                    </a:lnTo>
                    <a:lnTo>
                      <a:pt x="54122" y="2969660"/>
                    </a:lnTo>
                    <a:cubicBezTo>
                      <a:pt x="22316" y="2956208"/>
                      <a:pt x="0" y="2924715"/>
                      <a:pt x="0" y="2888009"/>
                    </a:cubicBezTo>
                    <a:lnTo>
                      <a:pt x="0" y="2624376"/>
                    </a:lnTo>
                    <a:cubicBezTo>
                      <a:pt x="0" y="2587670"/>
                      <a:pt x="22316" y="2556177"/>
                      <a:pt x="54122" y="2542725"/>
                    </a:cubicBezTo>
                    <a:lnTo>
                      <a:pt x="78799" y="2537743"/>
                    </a:lnTo>
                    <a:lnTo>
                      <a:pt x="78799" y="2488972"/>
                    </a:lnTo>
                    <a:cubicBezTo>
                      <a:pt x="78799" y="2483551"/>
                      <a:pt x="83194" y="2479156"/>
                      <a:pt x="88615" y="2479156"/>
                    </a:cubicBezTo>
                    <a:close/>
                    <a:moveTo>
                      <a:pt x="1346625" y="2407874"/>
                    </a:moveTo>
                    <a:cubicBezTo>
                      <a:pt x="1352046" y="2407874"/>
                      <a:pt x="1356441" y="2412269"/>
                      <a:pt x="1356441" y="2417690"/>
                    </a:cubicBezTo>
                    <a:lnTo>
                      <a:pt x="1356441" y="2582057"/>
                    </a:lnTo>
                    <a:lnTo>
                      <a:pt x="1381118" y="2587039"/>
                    </a:lnTo>
                    <a:cubicBezTo>
                      <a:pt x="1412923" y="2600491"/>
                      <a:pt x="1435240" y="2631984"/>
                      <a:pt x="1435240" y="2668690"/>
                    </a:cubicBezTo>
                    <a:lnTo>
                      <a:pt x="1435240" y="2932322"/>
                    </a:lnTo>
                    <a:cubicBezTo>
                      <a:pt x="1435240" y="2969028"/>
                      <a:pt x="1412923" y="3000521"/>
                      <a:pt x="1381118" y="3013974"/>
                    </a:cubicBezTo>
                    <a:lnTo>
                      <a:pt x="1356441" y="3018956"/>
                    </a:lnTo>
                    <a:lnTo>
                      <a:pt x="1356441" y="3183321"/>
                    </a:lnTo>
                    <a:cubicBezTo>
                      <a:pt x="1356441" y="3188742"/>
                      <a:pt x="1352046" y="3193137"/>
                      <a:pt x="1346625" y="3193137"/>
                    </a:cubicBezTo>
                    <a:cubicBezTo>
                      <a:pt x="1341204" y="3193137"/>
                      <a:pt x="1336809" y="3188742"/>
                      <a:pt x="1336809" y="3183321"/>
                    </a:cubicBezTo>
                    <a:lnTo>
                      <a:pt x="1336809" y="3018956"/>
                    </a:lnTo>
                    <a:lnTo>
                      <a:pt x="1312132" y="3013974"/>
                    </a:lnTo>
                    <a:cubicBezTo>
                      <a:pt x="1280326" y="3000521"/>
                      <a:pt x="1258010" y="2969028"/>
                      <a:pt x="1258010" y="2932322"/>
                    </a:cubicBezTo>
                    <a:lnTo>
                      <a:pt x="1258010" y="2668690"/>
                    </a:lnTo>
                    <a:cubicBezTo>
                      <a:pt x="1258010" y="2631984"/>
                      <a:pt x="1280326" y="2600491"/>
                      <a:pt x="1312132" y="2587039"/>
                    </a:cubicBezTo>
                    <a:lnTo>
                      <a:pt x="1336809" y="2582057"/>
                    </a:lnTo>
                    <a:lnTo>
                      <a:pt x="1336809" y="2417690"/>
                    </a:lnTo>
                    <a:cubicBezTo>
                      <a:pt x="1336809" y="2412269"/>
                      <a:pt x="1341204" y="2407874"/>
                      <a:pt x="1346625" y="2407874"/>
                    </a:cubicBezTo>
                    <a:close/>
                    <a:moveTo>
                      <a:pt x="290638" y="2240460"/>
                    </a:moveTo>
                    <a:cubicBezTo>
                      <a:pt x="296059" y="2240460"/>
                      <a:pt x="300454" y="2244855"/>
                      <a:pt x="300454" y="2250276"/>
                    </a:cubicBezTo>
                    <a:lnTo>
                      <a:pt x="300454" y="2414643"/>
                    </a:lnTo>
                    <a:lnTo>
                      <a:pt x="325131" y="2419625"/>
                    </a:lnTo>
                    <a:cubicBezTo>
                      <a:pt x="356936" y="2433077"/>
                      <a:pt x="379253" y="2464570"/>
                      <a:pt x="379253" y="2501276"/>
                    </a:cubicBezTo>
                    <a:lnTo>
                      <a:pt x="379253" y="2764909"/>
                    </a:lnTo>
                    <a:cubicBezTo>
                      <a:pt x="379253" y="2801615"/>
                      <a:pt x="356936" y="2833108"/>
                      <a:pt x="325131" y="2846560"/>
                    </a:cubicBezTo>
                    <a:lnTo>
                      <a:pt x="300454" y="2851542"/>
                    </a:lnTo>
                    <a:lnTo>
                      <a:pt x="300454" y="3015907"/>
                    </a:lnTo>
                    <a:cubicBezTo>
                      <a:pt x="300454" y="3021328"/>
                      <a:pt x="296059" y="3025723"/>
                      <a:pt x="290638" y="3025723"/>
                    </a:cubicBezTo>
                    <a:cubicBezTo>
                      <a:pt x="285217" y="3025723"/>
                      <a:pt x="280822" y="3021328"/>
                      <a:pt x="280822" y="3015907"/>
                    </a:cubicBezTo>
                    <a:lnTo>
                      <a:pt x="280822" y="2851542"/>
                    </a:lnTo>
                    <a:lnTo>
                      <a:pt x="256145" y="2846560"/>
                    </a:lnTo>
                    <a:cubicBezTo>
                      <a:pt x="224339" y="2833108"/>
                      <a:pt x="202023" y="2801615"/>
                      <a:pt x="202023" y="2764909"/>
                    </a:cubicBezTo>
                    <a:lnTo>
                      <a:pt x="202023" y="2501276"/>
                    </a:lnTo>
                    <a:cubicBezTo>
                      <a:pt x="202023" y="2464570"/>
                      <a:pt x="224339" y="2433077"/>
                      <a:pt x="256145" y="2419625"/>
                    </a:cubicBezTo>
                    <a:lnTo>
                      <a:pt x="280822" y="2414643"/>
                    </a:lnTo>
                    <a:lnTo>
                      <a:pt x="280822" y="2250276"/>
                    </a:lnTo>
                    <a:cubicBezTo>
                      <a:pt x="280822" y="2244855"/>
                      <a:pt x="285217" y="2240460"/>
                      <a:pt x="290638" y="2240460"/>
                    </a:cubicBezTo>
                    <a:close/>
                    <a:moveTo>
                      <a:pt x="1769409" y="2178932"/>
                    </a:moveTo>
                    <a:cubicBezTo>
                      <a:pt x="1774830" y="2178932"/>
                      <a:pt x="1779225" y="2183327"/>
                      <a:pt x="1779225" y="2188748"/>
                    </a:cubicBezTo>
                    <a:lnTo>
                      <a:pt x="1779225" y="2237519"/>
                    </a:lnTo>
                    <a:lnTo>
                      <a:pt x="1803902" y="2242501"/>
                    </a:lnTo>
                    <a:cubicBezTo>
                      <a:pt x="1835707" y="2255953"/>
                      <a:pt x="1858024" y="2287446"/>
                      <a:pt x="1858024" y="2324152"/>
                    </a:cubicBezTo>
                    <a:lnTo>
                      <a:pt x="1858024" y="2679454"/>
                    </a:lnTo>
                    <a:cubicBezTo>
                      <a:pt x="1858024" y="2716160"/>
                      <a:pt x="1835707" y="2747653"/>
                      <a:pt x="1803902" y="2761105"/>
                    </a:cubicBezTo>
                    <a:lnTo>
                      <a:pt x="1779225" y="2766087"/>
                    </a:lnTo>
                    <a:lnTo>
                      <a:pt x="1779225" y="2954379"/>
                    </a:lnTo>
                    <a:cubicBezTo>
                      <a:pt x="1779225" y="2959800"/>
                      <a:pt x="1774830" y="2964195"/>
                      <a:pt x="1769409" y="2964195"/>
                    </a:cubicBezTo>
                    <a:cubicBezTo>
                      <a:pt x="1763988" y="2964195"/>
                      <a:pt x="1759593" y="2959800"/>
                      <a:pt x="1759593" y="2954379"/>
                    </a:cubicBezTo>
                    <a:lnTo>
                      <a:pt x="1759593" y="2766087"/>
                    </a:lnTo>
                    <a:lnTo>
                      <a:pt x="1734916" y="2761105"/>
                    </a:lnTo>
                    <a:cubicBezTo>
                      <a:pt x="1703110" y="2747653"/>
                      <a:pt x="1680794" y="2716160"/>
                      <a:pt x="1680794" y="2679454"/>
                    </a:cubicBezTo>
                    <a:lnTo>
                      <a:pt x="1680794" y="2324152"/>
                    </a:lnTo>
                    <a:cubicBezTo>
                      <a:pt x="1680794" y="2287446"/>
                      <a:pt x="1703110" y="2255953"/>
                      <a:pt x="1734916" y="2242501"/>
                    </a:cubicBezTo>
                    <a:lnTo>
                      <a:pt x="1759593" y="2237519"/>
                    </a:lnTo>
                    <a:lnTo>
                      <a:pt x="1759593" y="2188748"/>
                    </a:lnTo>
                    <a:cubicBezTo>
                      <a:pt x="1759593" y="2183327"/>
                      <a:pt x="1763988" y="2178932"/>
                      <a:pt x="1769409" y="2178932"/>
                    </a:cubicBezTo>
                    <a:close/>
                    <a:moveTo>
                      <a:pt x="1128304" y="1983674"/>
                    </a:moveTo>
                    <a:cubicBezTo>
                      <a:pt x="1133725" y="1983674"/>
                      <a:pt x="1138120" y="1988069"/>
                      <a:pt x="1138120" y="1993490"/>
                    </a:cubicBezTo>
                    <a:lnTo>
                      <a:pt x="1138120" y="2159159"/>
                    </a:lnTo>
                    <a:lnTo>
                      <a:pt x="1171295" y="2165857"/>
                    </a:lnTo>
                    <a:cubicBezTo>
                      <a:pt x="1203100" y="2179309"/>
                      <a:pt x="1225417" y="2210802"/>
                      <a:pt x="1225417" y="2247508"/>
                    </a:cubicBezTo>
                    <a:lnTo>
                      <a:pt x="1225417" y="2826481"/>
                    </a:lnTo>
                    <a:cubicBezTo>
                      <a:pt x="1225417" y="2863187"/>
                      <a:pt x="1203100" y="2894680"/>
                      <a:pt x="1171295" y="2908132"/>
                    </a:cubicBezTo>
                    <a:lnTo>
                      <a:pt x="1138120" y="2914830"/>
                    </a:lnTo>
                    <a:lnTo>
                      <a:pt x="1138120" y="3282629"/>
                    </a:lnTo>
                    <a:cubicBezTo>
                      <a:pt x="1138120" y="3288050"/>
                      <a:pt x="1133725" y="3292445"/>
                      <a:pt x="1128304" y="3292445"/>
                    </a:cubicBezTo>
                    <a:cubicBezTo>
                      <a:pt x="1122883" y="3292445"/>
                      <a:pt x="1118488" y="3288050"/>
                      <a:pt x="1118488" y="3282629"/>
                    </a:cubicBezTo>
                    <a:lnTo>
                      <a:pt x="1118488" y="2911399"/>
                    </a:lnTo>
                    <a:lnTo>
                      <a:pt x="1102309" y="2908132"/>
                    </a:lnTo>
                    <a:cubicBezTo>
                      <a:pt x="1070503" y="2894680"/>
                      <a:pt x="1048187" y="2863187"/>
                      <a:pt x="1048187" y="2826481"/>
                    </a:cubicBezTo>
                    <a:lnTo>
                      <a:pt x="1048187" y="2247508"/>
                    </a:lnTo>
                    <a:cubicBezTo>
                      <a:pt x="1048187" y="2210802"/>
                      <a:pt x="1070503" y="2179309"/>
                      <a:pt x="1102309" y="2165857"/>
                    </a:cubicBezTo>
                    <a:lnTo>
                      <a:pt x="1118488" y="2162590"/>
                    </a:lnTo>
                    <a:lnTo>
                      <a:pt x="1118488" y="1993490"/>
                    </a:lnTo>
                    <a:cubicBezTo>
                      <a:pt x="1118488" y="1988069"/>
                      <a:pt x="1122883" y="1983674"/>
                      <a:pt x="1128304" y="1983674"/>
                    </a:cubicBezTo>
                    <a:close/>
                    <a:moveTo>
                      <a:pt x="909984" y="1982807"/>
                    </a:moveTo>
                    <a:cubicBezTo>
                      <a:pt x="915405" y="1982807"/>
                      <a:pt x="919800" y="1987202"/>
                      <a:pt x="919800" y="1992623"/>
                    </a:cubicBezTo>
                    <a:lnTo>
                      <a:pt x="919800" y="2156990"/>
                    </a:lnTo>
                    <a:lnTo>
                      <a:pt x="944477" y="2161972"/>
                    </a:lnTo>
                    <a:cubicBezTo>
                      <a:pt x="976282" y="2175424"/>
                      <a:pt x="998599" y="2206917"/>
                      <a:pt x="998599" y="2243623"/>
                    </a:cubicBezTo>
                    <a:lnTo>
                      <a:pt x="998599" y="2507255"/>
                    </a:lnTo>
                    <a:cubicBezTo>
                      <a:pt x="998599" y="2543961"/>
                      <a:pt x="976282" y="2575454"/>
                      <a:pt x="944477" y="2588906"/>
                    </a:cubicBezTo>
                    <a:lnTo>
                      <a:pt x="919800" y="2593888"/>
                    </a:lnTo>
                    <a:lnTo>
                      <a:pt x="919800" y="2758254"/>
                    </a:lnTo>
                    <a:cubicBezTo>
                      <a:pt x="919800" y="2763675"/>
                      <a:pt x="915405" y="2768070"/>
                      <a:pt x="909984" y="2768070"/>
                    </a:cubicBezTo>
                    <a:cubicBezTo>
                      <a:pt x="904563" y="2768070"/>
                      <a:pt x="900168" y="2763675"/>
                      <a:pt x="900168" y="2758254"/>
                    </a:cubicBezTo>
                    <a:lnTo>
                      <a:pt x="900168" y="2593888"/>
                    </a:lnTo>
                    <a:lnTo>
                      <a:pt x="875491" y="2588906"/>
                    </a:lnTo>
                    <a:cubicBezTo>
                      <a:pt x="843685" y="2575454"/>
                      <a:pt x="821369" y="2543961"/>
                      <a:pt x="821369" y="2507255"/>
                    </a:cubicBezTo>
                    <a:lnTo>
                      <a:pt x="821369" y="2243623"/>
                    </a:lnTo>
                    <a:cubicBezTo>
                      <a:pt x="821369" y="2206917"/>
                      <a:pt x="843685" y="2175424"/>
                      <a:pt x="875491" y="2161972"/>
                    </a:cubicBezTo>
                    <a:lnTo>
                      <a:pt x="900168" y="2156990"/>
                    </a:lnTo>
                    <a:lnTo>
                      <a:pt x="900168" y="1992623"/>
                    </a:lnTo>
                    <a:cubicBezTo>
                      <a:pt x="900168" y="1987202"/>
                      <a:pt x="904563" y="1982807"/>
                      <a:pt x="909984" y="1982807"/>
                    </a:cubicBezTo>
                    <a:close/>
                    <a:moveTo>
                      <a:pt x="497087" y="1926567"/>
                    </a:moveTo>
                    <a:cubicBezTo>
                      <a:pt x="502508" y="1926567"/>
                      <a:pt x="506903" y="1930962"/>
                      <a:pt x="506903" y="1936383"/>
                    </a:cubicBezTo>
                    <a:lnTo>
                      <a:pt x="506903" y="2362503"/>
                    </a:lnTo>
                    <a:lnTo>
                      <a:pt x="531580" y="2367485"/>
                    </a:lnTo>
                    <a:cubicBezTo>
                      <a:pt x="563385" y="2380937"/>
                      <a:pt x="585702" y="2412430"/>
                      <a:pt x="585702" y="2449136"/>
                    </a:cubicBezTo>
                    <a:lnTo>
                      <a:pt x="585702" y="2815710"/>
                    </a:lnTo>
                    <a:cubicBezTo>
                      <a:pt x="585702" y="2852416"/>
                      <a:pt x="563385" y="2883909"/>
                      <a:pt x="531580" y="2897361"/>
                    </a:cubicBezTo>
                    <a:lnTo>
                      <a:pt x="506903" y="2902343"/>
                    </a:lnTo>
                    <a:lnTo>
                      <a:pt x="506903" y="3225522"/>
                    </a:lnTo>
                    <a:cubicBezTo>
                      <a:pt x="506903" y="3230943"/>
                      <a:pt x="502508" y="3235338"/>
                      <a:pt x="497087" y="3235338"/>
                    </a:cubicBezTo>
                    <a:cubicBezTo>
                      <a:pt x="491666" y="3235338"/>
                      <a:pt x="487271" y="3230943"/>
                      <a:pt x="487271" y="3225522"/>
                    </a:cubicBezTo>
                    <a:lnTo>
                      <a:pt x="487271" y="2902343"/>
                    </a:lnTo>
                    <a:lnTo>
                      <a:pt x="462594" y="2897361"/>
                    </a:lnTo>
                    <a:cubicBezTo>
                      <a:pt x="430788" y="2883909"/>
                      <a:pt x="408472" y="2852416"/>
                      <a:pt x="408472" y="2815710"/>
                    </a:cubicBezTo>
                    <a:lnTo>
                      <a:pt x="408472" y="2449136"/>
                    </a:lnTo>
                    <a:cubicBezTo>
                      <a:pt x="408472" y="2412430"/>
                      <a:pt x="430788" y="2380937"/>
                      <a:pt x="462594" y="2367485"/>
                    </a:cubicBezTo>
                    <a:lnTo>
                      <a:pt x="487271" y="2362503"/>
                    </a:lnTo>
                    <a:lnTo>
                      <a:pt x="487271" y="1936383"/>
                    </a:lnTo>
                    <a:cubicBezTo>
                      <a:pt x="487271" y="1930962"/>
                      <a:pt x="491666" y="1926567"/>
                      <a:pt x="497087" y="1926567"/>
                    </a:cubicBezTo>
                    <a:close/>
                    <a:moveTo>
                      <a:pt x="2606562" y="1886068"/>
                    </a:moveTo>
                    <a:cubicBezTo>
                      <a:pt x="2611983" y="1886068"/>
                      <a:pt x="2616378" y="1890463"/>
                      <a:pt x="2616378" y="1895884"/>
                    </a:cubicBezTo>
                    <a:lnTo>
                      <a:pt x="2616378" y="2322005"/>
                    </a:lnTo>
                    <a:lnTo>
                      <a:pt x="2641055" y="2326987"/>
                    </a:lnTo>
                    <a:cubicBezTo>
                      <a:pt x="2672860" y="2340439"/>
                      <a:pt x="2695177" y="2371932"/>
                      <a:pt x="2695177" y="2408638"/>
                    </a:cubicBezTo>
                    <a:lnTo>
                      <a:pt x="2695177" y="2491460"/>
                    </a:lnTo>
                    <a:cubicBezTo>
                      <a:pt x="2695177" y="2528166"/>
                      <a:pt x="2672860" y="2559659"/>
                      <a:pt x="2641055" y="2573111"/>
                    </a:cubicBezTo>
                    <a:lnTo>
                      <a:pt x="2616378" y="2578093"/>
                    </a:lnTo>
                    <a:lnTo>
                      <a:pt x="2616378" y="3185023"/>
                    </a:lnTo>
                    <a:cubicBezTo>
                      <a:pt x="2616378" y="3190444"/>
                      <a:pt x="2611983" y="3194839"/>
                      <a:pt x="2606562" y="3194839"/>
                    </a:cubicBezTo>
                    <a:cubicBezTo>
                      <a:pt x="2601141" y="3194839"/>
                      <a:pt x="2596746" y="3190444"/>
                      <a:pt x="2596746" y="3185023"/>
                    </a:cubicBezTo>
                    <a:lnTo>
                      <a:pt x="2596746" y="2578093"/>
                    </a:lnTo>
                    <a:lnTo>
                      <a:pt x="2572069" y="2573111"/>
                    </a:lnTo>
                    <a:cubicBezTo>
                      <a:pt x="2540264" y="2559659"/>
                      <a:pt x="2517947" y="2528166"/>
                      <a:pt x="2517947" y="2491460"/>
                    </a:cubicBezTo>
                    <a:lnTo>
                      <a:pt x="2517947" y="2408638"/>
                    </a:lnTo>
                    <a:cubicBezTo>
                      <a:pt x="2517947" y="2371932"/>
                      <a:pt x="2540264" y="2340439"/>
                      <a:pt x="2572069" y="2326987"/>
                    </a:cubicBezTo>
                    <a:lnTo>
                      <a:pt x="2596746" y="2322005"/>
                    </a:lnTo>
                    <a:lnTo>
                      <a:pt x="2596746" y="1895884"/>
                    </a:lnTo>
                    <a:cubicBezTo>
                      <a:pt x="2596746" y="1890463"/>
                      <a:pt x="2601141" y="1886068"/>
                      <a:pt x="2606562" y="1886068"/>
                    </a:cubicBezTo>
                    <a:close/>
                    <a:moveTo>
                      <a:pt x="2840476" y="1806142"/>
                    </a:moveTo>
                    <a:cubicBezTo>
                      <a:pt x="2845897" y="1806142"/>
                      <a:pt x="2850292" y="1810537"/>
                      <a:pt x="2850292" y="1815958"/>
                    </a:cubicBezTo>
                    <a:lnTo>
                      <a:pt x="2850292" y="1980325"/>
                    </a:lnTo>
                    <a:lnTo>
                      <a:pt x="2874969" y="1985307"/>
                    </a:lnTo>
                    <a:cubicBezTo>
                      <a:pt x="2906774" y="1998759"/>
                      <a:pt x="2929091" y="2030252"/>
                      <a:pt x="2929091" y="2066958"/>
                    </a:cubicBezTo>
                    <a:lnTo>
                      <a:pt x="2929091" y="2173279"/>
                    </a:lnTo>
                    <a:cubicBezTo>
                      <a:pt x="2929091" y="2209985"/>
                      <a:pt x="2906774" y="2241478"/>
                      <a:pt x="2874969" y="2254930"/>
                    </a:cubicBezTo>
                    <a:lnTo>
                      <a:pt x="2850292" y="2259912"/>
                    </a:lnTo>
                    <a:lnTo>
                      <a:pt x="2850292" y="2581589"/>
                    </a:lnTo>
                    <a:cubicBezTo>
                      <a:pt x="2850292" y="2587010"/>
                      <a:pt x="2845897" y="2591405"/>
                      <a:pt x="2840476" y="2591405"/>
                    </a:cubicBezTo>
                    <a:cubicBezTo>
                      <a:pt x="2835055" y="2591405"/>
                      <a:pt x="2830660" y="2587010"/>
                      <a:pt x="2830660" y="2581589"/>
                    </a:cubicBezTo>
                    <a:lnTo>
                      <a:pt x="2830660" y="2259912"/>
                    </a:lnTo>
                    <a:lnTo>
                      <a:pt x="2805983" y="2254930"/>
                    </a:lnTo>
                    <a:cubicBezTo>
                      <a:pt x="2774178" y="2241478"/>
                      <a:pt x="2751861" y="2209985"/>
                      <a:pt x="2751861" y="2173279"/>
                    </a:cubicBezTo>
                    <a:lnTo>
                      <a:pt x="2751861" y="2066958"/>
                    </a:lnTo>
                    <a:cubicBezTo>
                      <a:pt x="2751861" y="2030252"/>
                      <a:pt x="2774178" y="1998759"/>
                      <a:pt x="2805983" y="1985307"/>
                    </a:cubicBezTo>
                    <a:lnTo>
                      <a:pt x="2830660" y="1980325"/>
                    </a:lnTo>
                    <a:lnTo>
                      <a:pt x="2830660" y="1815958"/>
                    </a:lnTo>
                    <a:cubicBezTo>
                      <a:pt x="2830660" y="1810537"/>
                      <a:pt x="2835055" y="1806142"/>
                      <a:pt x="2840476" y="1806142"/>
                    </a:cubicBezTo>
                    <a:close/>
                    <a:moveTo>
                      <a:pt x="1992724" y="1794812"/>
                    </a:moveTo>
                    <a:cubicBezTo>
                      <a:pt x="1998145" y="1794812"/>
                      <a:pt x="2002540" y="1799207"/>
                      <a:pt x="2002540" y="1804628"/>
                    </a:cubicBezTo>
                    <a:lnTo>
                      <a:pt x="2002540" y="1853399"/>
                    </a:lnTo>
                    <a:lnTo>
                      <a:pt x="2027217" y="1858381"/>
                    </a:lnTo>
                    <a:cubicBezTo>
                      <a:pt x="2059022" y="1871833"/>
                      <a:pt x="2081339" y="1903326"/>
                      <a:pt x="2081339" y="1940032"/>
                    </a:cubicBezTo>
                    <a:lnTo>
                      <a:pt x="2081339" y="2324137"/>
                    </a:lnTo>
                    <a:cubicBezTo>
                      <a:pt x="2081339" y="2360843"/>
                      <a:pt x="2059022" y="2392336"/>
                      <a:pt x="2027217" y="2405788"/>
                    </a:cubicBezTo>
                    <a:lnTo>
                      <a:pt x="2002540" y="2410770"/>
                    </a:lnTo>
                    <a:lnTo>
                      <a:pt x="2002540" y="2570259"/>
                    </a:lnTo>
                    <a:cubicBezTo>
                      <a:pt x="2002540" y="2575680"/>
                      <a:pt x="1998145" y="2580075"/>
                      <a:pt x="1992724" y="2580075"/>
                    </a:cubicBezTo>
                    <a:cubicBezTo>
                      <a:pt x="1987303" y="2580075"/>
                      <a:pt x="1982908" y="2575680"/>
                      <a:pt x="1982908" y="2570259"/>
                    </a:cubicBezTo>
                    <a:lnTo>
                      <a:pt x="1982908" y="2410770"/>
                    </a:lnTo>
                    <a:lnTo>
                      <a:pt x="1958231" y="2405788"/>
                    </a:lnTo>
                    <a:cubicBezTo>
                      <a:pt x="1926425" y="2392336"/>
                      <a:pt x="1904109" y="2360843"/>
                      <a:pt x="1904109" y="2324137"/>
                    </a:cubicBezTo>
                    <a:lnTo>
                      <a:pt x="1904109" y="1940032"/>
                    </a:lnTo>
                    <a:cubicBezTo>
                      <a:pt x="1904109" y="1903326"/>
                      <a:pt x="1926425" y="1871833"/>
                      <a:pt x="1958231" y="1858381"/>
                    </a:cubicBezTo>
                    <a:lnTo>
                      <a:pt x="1982908" y="1853399"/>
                    </a:lnTo>
                    <a:lnTo>
                      <a:pt x="1982908" y="1804628"/>
                    </a:lnTo>
                    <a:cubicBezTo>
                      <a:pt x="1982908" y="1799207"/>
                      <a:pt x="1987303" y="1794812"/>
                      <a:pt x="1992724" y="1794812"/>
                    </a:cubicBezTo>
                    <a:close/>
                    <a:moveTo>
                      <a:pt x="2403979" y="1390802"/>
                    </a:moveTo>
                    <a:cubicBezTo>
                      <a:pt x="2409400" y="1390802"/>
                      <a:pt x="2413795" y="1395197"/>
                      <a:pt x="2413795" y="1400618"/>
                    </a:cubicBezTo>
                    <a:lnTo>
                      <a:pt x="2413795" y="1851600"/>
                    </a:lnTo>
                    <a:lnTo>
                      <a:pt x="2438472" y="1856582"/>
                    </a:lnTo>
                    <a:cubicBezTo>
                      <a:pt x="2470277" y="1870034"/>
                      <a:pt x="2492594" y="1901527"/>
                      <a:pt x="2492594" y="1938233"/>
                    </a:cubicBezTo>
                    <a:lnTo>
                      <a:pt x="2492594" y="2495078"/>
                    </a:lnTo>
                    <a:cubicBezTo>
                      <a:pt x="2492594" y="2531784"/>
                      <a:pt x="2470277" y="2563277"/>
                      <a:pt x="2438472" y="2576729"/>
                    </a:cubicBezTo>
                    <a:lnTo>
                      <a:pt x="2413795" y="2581711"/>
                    </a:lnTo>
                    <a:lnTo>
                      <a:pt x="2413795" y="2764739"/>
                    </a:lnTo>
                    <a:cubicBezTo>
                      <a:pt x="2413795" y="2770160"/>
                      <a:pt x="2409400" y="2774555"/>
                      <a:pt x="2403979" y="2774555"/>
                    </a:cubicBezTo>
                    <a:cubicBezTo>
                      <a:pt x="2398558" y="2774555"/>
                      <a:pt x="2394163" y="2770160"/>
                      <a:pt x="2394163" y="2764739"/>
                    </a:cubicBezTo>
                    <a:lnTo>
                      <a:pt x="2394163" y="2581711"/>
                    </a:lnTo>
                    <a:lnTo>
                      <a:pt x="2369486" y="2576729"/>
                    </a:lnTo>
                    <a:cubicBezTo>
                      <a:pt x="2337681" y="2563277"/>
                      <a:pt x="2315364" y="2531784"/>
                      <a:pt x="2315364" y="2495078"/>
                    </a:cubicBezTo>
                    <a:lnTo>
                      <a:pt x="2315364" y="1938233"/>
                    </a:lnTo>
                    <a:cubicBezTo>
                      <a:pt x="2315364" y="1901527"/>
                      <a:pt x="2337681" y="1870034"/>
                      <a:pt x="2369486" y="1856582"/>
                    </a:cubicBezTo>
                    <a:lnTo>
                      <a:pt x="2394163" y="1851600"/>
                    </a:lnTo>
                    <a:lnTo>
                      <a:pt x="2394163" y="1400618"/>
                    </a:lnTo>
                    <a:cubicBezTo>
                      <a:pt x="2394163" y="1395197"/>
                      <a:pt x="2398558" y="1390802"/>
                      <a:pt x="2403979" y="1390802"/>
                    </a:cubicBezTo>
                    <a:close/>
                    <a:moveTo>
                      <a:pt x="3254626" y="660517"/>
                    </a:moveTo>
                    <a:cubicBezTo>
                      <a:pt x="3260047" y="660517"/>
                      <a:pt x="3264442" y="664912"/>
                      <a:pt x="3264442" y="670333"/>
                    </a:cubicBezTo>
                    <a:lnTo>
                      <a:pt x="3264442" y="834700"/>
                    </a:lnTo>
                    <a:lnTo>
                      <a:pt x="3289119" y="839682"/>
                    </a:lnTo>
                    <a:cubicBezTo>
                      <a:pt x="3320924" y="853134"/>
                      <a:pt x="3343241" y="884627"/>
                      <a:pt x="3343241" y="921333"/>
                    </a:cubicBezTo>
                    <a:lnTo>
                      <a:pt x="3343241" y="1022759"/>
                    </a:lnTo>
                    <a:cubicBezTo>
                      <a:pt x="3343241" y="1059465"/>
                      <a:pt x="3320924" y="1090958"/>
                      <a:pt x="3289119" y="1104410"/>
                    </a:cubicBezTo>
                    <a:lnTo>
                      <a:pt x="3264442" y="1109392"/>
                    </a:lnTo>
                    <a:lnTo>
                      <a:pt x="3264442" y="1435964"/>
                    </a:lnTo>
                    <a:cubicBezTo>
                      <a:pt x="3264442" y="1441385"/>
                      <a:pt x="3260047" y="1445780"/>
                      <a:pt x="3254626" y="1445780"/>
                    </a:cubicBezTo>
                    <a:cubicBezTo>
                      <a:pt x="3249205" y="1445780"/>
                      <a:pt x="3244810" y="1441385"/>
                      <a:pt x="3244810" y="1435964"/>
                    </a:cubicBezTo>
                    <a:lnTo>
                      <a:pt x="3244810" y="1109392"/>
                    </a:lnTo>
                    <a:lnTo>
                      <a:pt x="3220133" y="1104410"/>
                    </a:lnTo>
                    <a:cubicBezTo>
                      <a:pt x="3188328" y="1090958"/>
                      <a:pt x="3166011" y="1059465"/>
                      <a:pt x="3166011" y="1022759"/>
                    </a:cubicBezTo>
                    <a:lnTo>
                      <a:pt x="3166011" y="921333"/>
                    </a:lnTo>
                    <a:cubicBezTo>
                      <a:pt x="3166011" y="884627"/>
                      <a:pt x="3188328" y="853134"/>
                      <a:pt x="3220133" y="839682"/>
                    </a:cubicBezTo>
                    <a:lnTo>
                      <a:pt x="3244810" y="834700"/>
                    </a:lnTo>
                    <a:lnTo>
                      <a:pt x="3244810" y="670333"/>
                    </a:lnTo>
                    <a:cubicBezTo>
                      <a:pt x="3244810" y="664912"/>
                      <a:pt x="3249205" y="660517"/>
                      <a:pt x="3254626" y="660517"/>
                    </a:cubicBezTo>
                    <a:close/>
                    <a:moveTo>
                      <a:pt x="3458276" y="571537"/>
                    </a:moveTo>
                    <a:cubicBezTo>
                      <a:pt x="3463697" y="571537"/>
                      <a:pt x="3468092" y="575932"/>
                      <a:pt x="3468092" y="581353"/>
                    </a:cubicBezTo>
                    <a:lnTo>
                      <a:pt x="3468092" y="1007473"/>
                    </a:lnTo>
                    <a:lnTo>
                      <a:pt x="3492769" y="1012455"/>
                    </a:lnTo>
                    <a:cubicBezTo>
                      <a:pt x="3524574" y="1025907"/>
                      <a:pt x="3546891" y="1057400"/>
                      <a:pt x="3546891" y="1094106"/>
                    </a:cubicBezTo>
                    <a:lnTo>
                      <a:pt x="3546891" y="1357738"/>
                    </a:lnTo>
                    <a:cubicBezTo>
                      <a:pt x="3546891" y="1394444"/>
                      <a:pt x="3524574" y="1425937"/>
                      <a:pt x="3492769" y="1439389"/>
                    </a:cubicBezTo>
                    <a:lnTo>
                      <a:pt x="3468092" y="1444371"/>
                    </a:lnTo>
                    <a:lnTo>
                      <a:pt x="3468092" y="1870492"/>
                    </a:lnTo>
                    <a:cubicBezTo>
                      <a:pt x="3468092" y="1875913"/>
                      <a:pt x="3463697" y="1880308"/>
                      <a:pt x="3458276" y="1880308"/>
                    </a:cubicBezTo>
                    <a:cubicBezTo>
                      <a:pt x="3452855" y="1880308"/>
                      <a:pt x="3448460" y="1875913"/>
                      <a:pt x="3448460" y="1870492"/>
                    </a:cubicBezTo>
                    <a:lnTo>
                      <a:pt x="3448460" y="1444371"/>
                    </a:lnTo>
                    <a:lnTo>
                      <a:pt x="3423783" y="1439389"/>
                    </a:lnTo>
                    <a:cubicBezTo>
                      <a:pt x="3391978" y="1425937"/>
                      <a:pt x="3369661" y="1394444"/>
                      <a:pt x="3369661" y="1357738"/>
                    </a:cubicBezTo>
                    <a:lnTo>
                      <a:pt x="3369661" y="1094106"/>
                    </a:lnTo>
                    <a:cubicBezTo>
                      <a:pt x="3369661" y="1057400"/>
                      <a:pt x="3391978" y="1025907"/>
                      <a:pt x="3423783" y="1012455"/>
                    </a:cubicBezTo>
                    <a:lnTo>
                      <a:pt x="3448460" y="1007473"/>
                    </a:lnTo>
                    <a:lnTo>
                      <a:pt x="3448460" y="581353"/>
                    </a:lnTo>
                    <a:cubicBezTo>
                      <a:pt x="3448460" y="575932"/>
                      <a:pt x="3452855" y="571537"/>
                      <a:pt x="3458276" y="571537"/>
                    </a:cubicBezTo>
                    <a:close/>
                    <a:moveTo>
                      <a:pt x="4109645" y="336530"/>
                    </a:moveTo>
                    <a:cubicBezTo>
                      <a:pt x="4115066" y="336530"/>
                      <a:pt x="4119461" y="340925"/>
                      <a:pt x="4119461" y="346346"/>
                    </a:cubicBezTo>
                    <a:lnTo>
                      <a:pt x="4119461" y="395117"/>
                    </a:lnTo>
                    <a:lnTo>
                      <a:pt x="4144138" y="400099"/>
                    </a:lnTo>
                    <a:cubicBezTo>
                      <a:pt x="4175943" y="413551"/>
                      <a:pt x="4198260" y="445044"/>
                      <a:pt x="4198260" y="481750"/>
                    </a:cubicBezTo>
                    <a:lnTo>
                      <a:pt x="4198260" y="745382"/>
                    </a:lnTo>
                    <a:cubicBezTo>
                      <a:pt x="4198260" y="782088"/>
                      <a:pt x="4175943" y="813581"/>
                      <a:pt x="4144138" y="827033"/>
                    </a:cubicBezTo>
                    <a:lnTo>
                      <a:pt x="4119461" y="832015"/>
                    </a:lnTo>
                    <a:lnTo>
                      <a:pt x="4119461" y="1111977"/>
                    </a:lnTo>
                    <a:cubicBezTo>
                      <a:pt x="4119461" y="1117398"/>
                      <a:pt x="4115066" y="1121793"/>
                      <a:pt x="4109645" y="1121793"/>
                    </a:cubicBezTo>
                    <a:cubicBezTo>
                      <a:pt x="4104224" y="1121793"/>
                      <a:pt x="4099829" y="1117398"/>
                      <a:pt x="4099829" y="1111977"/>
                    </a:cubicBezTo>
                    <a:lnTo>
                      <a:pt x="4099829" y="832015"/>
                    </a:lnTo>
                    <a:lnTo>
                      <a:pt x="4075152" y="827033"/>
                    </a:lnTo>
                    <a:cubicBezTo>
                      <a:pt x="4043347" y="813581"/>
                      <a:pt x="4021030" y="782088"/>
                      <a:pt x="4021030" y="745382"/>
                    </a:cubicBezTo>
                    <a:lnTo>
                      <a:pt x="4021030" y="481750"/>
                    </a:lnTo>
                    <a:cubicBezTo>
                      <a:pt x="4021030" y="445044"/>
                      <a:pt x="4043347" y="413551"/>
                      <a:pt x="4075152" y="400099"/>
                    </a:cubicBezTo>
                    <a:lnTo>
                      <a:pt x="4099829" y="395117"/>
                    </a:lnTo>
                    <a:lnTo>
                      <a:pt x="4099829" y="346346"/>
                    </a:lnTo>
                    <a:cubicBezTo>
                      <a:pt x="4099829" y="340925"/>
                      <a:pt x="4104224" y="336530"/>
                      <a:pt x="4109645" y="336530"/>
                    </a:cubicBezTo>
                    <a:close/>
                    <a:moveTo>
                      <a:pt x="4332492" y="75971"/>
                    </a:moveTo>
                    <a:cubicBezTo>
                      <a:pt x="4337913" y="75971"/>
                      <a:pt x="4342308" y="80366"/>
                      <a:pt x="4342308" y="85787"/>
                    </a:cubicBezTo>
                    <a:lnTo>
                      <a:pt x="4342308" y="536770"/>
                    </a:lnTo>
                    <a:lnTo>
                      <a:pt x="4366985" y="541752"/>
                    </a:lnTo>
                    <a:cubicBezTo>
                      <a:pt x="4398790" y="555204"/>
                      <a:pt x="4421107" y="586697"/>
                      <a:pt x="4421107" y="623403"/>
                    </a:cubicBezTo>
                    <a:lnTo>
                      <a:pt x="4421107" y="881423"/>
                    </a:lnTo>
                    <a:cubicBezTo>
                      <a:pt x="4421107" y="918129"/>
                      <a:pt x="4398790" y="949622"/>
                      <a:pt x="4366985" y="963074"/>
                    </a:cubicBezTo>
                    <a:lnTo>
                      <a:pt x="4342308" y="968056"/>
                    </a:lnTo>
                    <a:lnTo>
                      <a:pt x="4342308" y="1449908"/>
                    </a:lnTo>
                    <a:cubicBezTo>
                      <a:pt x="4342308" y="1455329"/>
                      <a:pt x="4337913" y="1459724"/>
                      <a:pt x="4332492" y="1459724"/>
                    </a:cubicBezTo>
                    <a:cubicBezTo>
                      <a:pt x="4327071" y="1459724"/>
                      <a:pt x="4322676" y="1455329"/>
                      <a:pt x="4322676" y="1449908"/>
                    </a:cubicBezTo>
                    <a:lnTo>
                      <a:pt x="4322676" y="968056"/>
                    </a:lnTo>
                    <a:lnTo>
                      <a:pt x="4297999" y="963074"/>
                    </a:lnTo>
                    <a:cubicBezTo>
                      <a:pt x="4266194" y="949622"/>
                      <a:pt x="4243877" y="918129"/>
                      <a:pt x="4243877" y="881423"/>
                    </a:cubicBezTo>
                    <a:lnTo>
                      <a:pt x="4243877" y="623403"/>
                    </a:lnTo>
                    <a:cubicBezTo>
                      <a:pt x="4243877" y="586697"/>
                      <a:pt x="4266194" y="555204"/>
                      <a:pt x="4297999" y="541752"/>
                    </a:cubicBezTo>
                    <a:lnTo>
                      <a:pt x="4322676" y="536770"/>
                    </a:lnTo>
                    <a:lnTo>
                      <a:pt x="4322676" y="85787"/>
                    </a:lnTo>
                    <a:cubicBezTo>
                      <a:pt x="4322676" y="80366"/>
                      <a:pt x="4327071" y="75971"/>
                      <a:pt x="4332492" y="75971"/>
                    </a:cubicBezTo>
                    <a:close/>
                    <a:moveTo>
                      <a:pt x="4747323" y="75282"/>
                    </a:moveTo>
                    <a:cubicBezTo>
                      <a:pt x="4752744" y="75282"/>
                      <a:pt x="4757139" y="79677"/>
                      <a:pt x="4757139" y="85098"/>
                    </a:cubicBezTo>
                    <a:lnTo>
                      <a:pt x="4757139" y="133870"/>
                    </a:lnTo>
                    <a:lnTo>
                      <a:pt x="4781816" y="138852"/>
                    </a:lnTo>
                    <a:cubicBezTo>
                      <a:pt x="4813621" y="152304"/>
                      <a:pt x="4835938" y="183797"/>
                      <a:pt x="4835938" y="220503"/>
                    </a:cubicBezTo>
                    <a:lnTo>
                      <a:pt x="4835938" y="634233"/>
                    </a:lnTo>
                    <a:cubicBezTo>
                      <a:pt x="4835938" y="670939"/>
                      <a:pt x="4813621" y="702432"/>
                      <a:pt x="4781816" y="715884"/>
                    </a:cubicBezTo>
                    <a:lnTo>
                      <a:pt x="4757139" y="720866"/>
                    </a:lnTo>
                    <a:lnTo>
                      <a:pt x="4757139" y="850729"/>
                    </a:lnTo>
                    <a:cubicBezTo>
                      <a:pt x="4757139" y="856150"/>
                      <a:pt x="4752744" y="860545"/>
                      <a:pt x="4747323" y="860545"/>
                    </a:cubicBezTo>
                    <a:cubicBezTo>
                      <a:pt x="4741902" y="860545"/>
                      <a:pt x="4737507" y="856150"/>
                      <a:pt x="4737507" y="850729"/>
                    </a:cubicBezTo>
                    <a:lnTo>
                      <a:pt x="4737507" y="720866"/>
                    </a:lnTo>
                    <a:lnTo>
                      <a:pt x="4712830" y="715884"/>
                    </a:lnTo>
                    <a:cubicBezTo>
                      <a:pt x="4681025" y="702432"/>
                      <a:pt x="4658708" y="670939"/>
                      <a:pt x="4658708" y="634233"/>
                    </a:cubicBezTo>
                    <a:lnTo>
                      <a:pt x="4658708" y="220503"/>
                    </a:lnTo>
                    <a:cubicBezTo>
                      <a:pt x="4658708" y="183797"/>
                      <a:pt x="4681025" y="152304"/>
                      <a:pt x="4712830" y="138852"/>
                    </a:cubicBezTo>
                    <a:lnTo>
                      <a:pt x="4737507" y="133870"/>
                    </a:lnTo>
                    <a:lnTo>
                      <a:pt x="4737507" y="85098"/>
                    </a:lnTo>
                    <a:cubicBezTo>
                      <a:pt x="4737507" y="79677"/>
                      <a:pt x="4741902" y="75282"/>
                      <a:pt x="4747323" y="75282"/>
                    </a:cubicBezTo>
                    <a:close/>
                    <a:moveTo>
                      <a:pt x="3905560" y="53233"/>
                    </a:moveTo>
                    <a:cubicBezTo>
                      <a:pt x="3910981" y="53233"/>
                      <a:pt x="3915376" y="57628"/>
                      <a:pt x="3915376" y="63049"/>
                    </a:cubicBezTo>
                    <a:lnTo>
                      <a:pt x="3915376" y="489169"/>
                    </a:lnTo>
                    <a:lnTo>
                      <a:pt x="3940053" y="494151"/>
                    </a:lnTo>
                    <a:cubicBezTo>
                      <a:pt x="3971858" y="507603"/>
                      <a:pt x="3994175" y="539096"/>
                      <a:pt x="3994175" y="575802"/>
                    </a:cubicBezTo>
                    <a:lnTo>
                      <a:pt x="3994175" y="839434"/>
                    </a:lnTo>
                    <a:cubicBezTo>
                      <a:pt x="3994175" y="876140"/>
                      <a:pt x="3971858" y="907633"/>
                      <a:pt x="3940053" y="921085"/>
                    </a:cubicBezTo>
                    <a:lnTo>
                      <a:pt x="3915376" y="926067"/>
                    </a:lnTo>
                    <a:lnTo>
                      <a:pt x="3915376" y="1352188"/>
                    </a:lnTo>
                    <a:cubicBezTo>
                      <a:pt x="3915376" y="1357609"/>
                      <a:pt x="3910981" y="1362004"/>
                      <a:pt x="3905560" y="1362004"/>
                    </a:cubicBezTo>
                    <a:cubicBezTo>
                      <a:pt x="3900139" y="1362004"/>
                      <a:pt x="3895744" y="1357609"/>
                      <a:pt x="3895744" y="1352188"/>
                    </a:cubicBezTo>
                    <a:lnTo>
                      <a:pt x="3895744" y="926067"/>
                    </a:lnTo>
                    <a:lnTo>
                      <a:pt x="3871067" y="921085"/>
                    </a:lnTo>
                    <a:cubicBezTo>
                      <a:pt x="3839262" y="907633"/>
                      <a:pt x="3816945" y="876140"/>
                      <a:pt x="3816945" y="839434"/>
                    </a:cubicBezTo>
                    <a:lnTo>
                      <a:pt x="3816945" y="575802"/>
                    </a:lnTo>
                    <a:cubicBezTo>
                      <a:pt x="3816945" y="539096"/>
                      <a:pt x="3839262" y="507603"/>
                      <a:pt x="3871067" y="494151"/>
                    </a:cubicBezTo>
                    <a:lnTo>
                      <a:pt x="3895744" y="489169"/>
                    </a:lnTo>
                    <a:lnTo>
                      <a:pt x="3895744" y="63049"/>
                    </a:lnTo>
                    <a:cubicBezTo>
                      <a:pt x="3895744" y="57628"/>
                      <a:pt x="3900139" y="53233"/>
                      <a:pt x="3905560" y="53233"/>
                    </a:cubicBezTo>
                    <a:close/>
                    <a:moveTo>
                      <a:pt x="4973990" y="0"/>
                    </a:moveTo>
                    <a:cubicBezTo>
                      <a:pt x="4979411" y="0"/>
                      <a:pt x="4983806" y="4395"/>
                      <a:pt x="4983806" y="9816"/>
                    </a:cubicBezTo>
                    <a:lnTo>
                      <a:pt x="4983806" y="58588"/>
                    </a:lnTo>
                    <a:lnTo>
                      <a:pt x="5008483" y="63570"/>
                    </a:lnTo>
                    <a:cubicBezTo>
                      <a:pt x="5040288" y="77022"/>
                      <a:pt x="5062605" y="108515"/>
                      <a:pt x="5062605" y="145221"/>
                    </a:cubicBezTo>
                    <a:lnTo>
                      <a:pt x="5062605" y="408854"/>
                    </a:lnTo>
                    <a:cubicBezTo>
                      <a:pt x="5062605" y="445560"/>
                      <a:pt x="5040288" y="477053"/>
                      <a:pt x="5008483" y="490505"/>
                    </a:cubicBezTo>
                    <a:lnTo>
                      <a:pt x="4983806" y="495487"/>
                    </a:lnTo>
                    <a:lnTo>
                      <a:pt x="4983806" y="775447"/>
                    </a:lnTo>
                    <a:cubicBezTo>
                      <a:pt x="4983806" y="780868"/>
                      <a:pt x="4979411" y="785263"/>
                      <a:pt x="4973990" y="785263"/>
                    </a:cubicBezTo>
                    <a:cubicBezTo>
                      <a:pt x="4968569" y="785263"/>
                      <a:pt x="4964174" y="780868"/>
                      <a:pt x="4964174" y="775447"/>
                    </a:cubicBezTo>
                    <a:lnTo>
                      <a:pt x="4964174" y="495487"/>
                    </a:lnTo>
                    <a:lnTo>
                      <a:pt x="4939497" y="490505"/>
                    </a:lnTo>
                    <a:cubicBezTo>
                      <a:pt x="4907692" y="477053"/>
                      <a:pt x="4885375" y="445560"/>
                      <a:pt x="4885375" y="408854"/>
                    </a:cubicBezTo>
                    <a:lnTo>
                      <a:pt x="4885375" y="145221"/>
                    </a:lnTo>
                    <a:cubicBezTo>
                      <a:pt x="4885375" y="108515"/>
                      <a:pt x="4907692" y="77022"/>
                      <a:pt x="4939497" y="63570"/>
                    </a:cubicBezTo>
                    <a:lnTo>
                      <a:pt x="4964174" y="58588"/>
                    </a:lnTo>
                    <a:lnTo>
                      <a:pt x="4964174" y="9816"/>
                    </a:lnTo>
                    <a:cubicBezTo>
                      <a:pt x="4964174" y="4395"/>
                      <a:pt x="4968569" y="0"/>
                      <a:pt x="4973990" y="0"/>
                    </a:cubicBezTo>
                    <a:close/>
                  </a:path>
                </a:pathLst>
              </a:custGeom>
              <a:solidFill>
                <a:srgbClr val="002060">
                  <a:alpha val="5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28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grpSp>
            <p:nvGrpSpPr>
              <p:cNvPr id="13" name="Group 165">
                <a:extLst>
                  <a:ext uri="{FF2B5EF4-FFF2-40B4-BE49-F238E27FC236}">
                    <a16:creationId xmlns:a16="http://schemas.microsoft.com/office/drawing/2014/main" id="{ADE005C0-10FD-4C08-9A4C-34714D7DD6E0}"/>
                  </a:ext>
                </a:extLst>
              </p:cNvPr>
              <p:cNvGrpSpPr/>
              <p:nvPr/>
            </p:nvGrpSpPr>
            <p:grpSpPr>
              <a:xfrm>
                <a:off x="9280448" y="3770473"/>
                <a:ext cx="2261817" cy="3284320"/>
                <a:chOff x="605168" y="1914572"/>
                <a:chExt cx="3216461" cy="4670534"/>
              </a:xfrm>
            </p:grpSpPr>
            <p:grpSp>
              <p:nvGrpSpPr>
                <p:cNvPr id="14" name="Group 164">
                  <a:extLst>
                    <a:ext uri="{FF2B5EF4-FFF2-40B4-BE49-F238E27FC236}">
                      <a16:creationId xmlns:a16="http://schemas.microsoft.com/office/drawing/2014/main" id="{75438444-8704-4375-B9FF-20565CBEC6A3}"/>
                    </a:ext>
                  </a:extLst>
                </p:cNvPr>
                <p:cNvGrpSpPr/>
                <p:nvPr/>
              </p:nvGrpSpPr>
              <p:grpSpPr>
                <a:xfrm>
                  <a:off x="605168" y="2390472"/>
                  <a:ext cx="2470023" cy="2468880"/>
                  <a:chOff x="605168" y="2390472"/>
                  <a:chExt cx="2470023" cy="2468880"/>
                </a:xfrm>
              </p:grpSpPr>
              <p:sp>
                <p:nvSpPr>
                  <p:cNvPr id="16" name="Rounded Rectangle 49">
                    <a:extLst>
                      <a:ext uri="{FF2B5EF4-FFF2-40B4-BE49-F238E27FC236}">
                        <a16:creationId xmlns:a16="http://schemas.microsoft.com/office/drawing/2014/main" id="{4F160F03-29FE-4D90-9BCE-7F60C0FA2275}"/>
                      </a:ext>
                    </a:extLst>
                  </p:cNvPr>
                  <p:cNvSpPr/>
                  <p:nvPr/>
                </p:nvSpPr>
                <p:spPr>
                  <a:xfrm>
                    <a:off x="605168" y="2390472"/>
                    <a:ext cx="2470023" cy="2468880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4A5D62"/>
                      </a:gs>
                      <a:gs pos="100000">
                        <a:sysClr val="window" lastClr="FFFFFF"/>
                      </a:gs>
                    </a:gsLst>
                    <a:lin ang="8100000" scaled="1"/>
                    <a:tileRect/>
                  </a:gradFill>
                  <a:ln>
                    <a:gradFill flip="none" rotWithShape="1">
                      <a:gsLst>
                        <a:gs pos="0">
                          <a:sysClr val="window" lastClr="FFFFFF"/>
                        </a:gs>
                        <a:gs pos="100000">
                          <a:sysClr val="window" lastClr="FFFFFF">
                            <a:lumMod val="75000"/>
                          </a:sysClr>
                        </a:gs>
                      </a:gsLst>
                      <a:lin ang="8100000" scaled="1"/>
                      <a:tileRect/>
                    </a:gradFill>
                  </a:ln>
                  <a:effectLst>
                    <a:outerShdw blurRad="50800" dist="50800" dir="5400000" algn="ctr" rotWithShape="0">
                      <a:srgbClr val="000000">
                        <a:alpha val="35000"/>
                      </a:srgbClr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286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2701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맑은 고딕" panose="020B0503020000020004" pitchFamily="34" charset="-127"/>
                      <a:cs typeface="+mn-cs"/>
                    </a:endParaRPr>
                  </a:p>
                </p:txBody>
              </p:sp>
              <p:grpSp>
                <p:nvGrpSpPr>
                  <p:cNvPr id="17" name="Group 89">
                    <a:extLst>
                      <a:ext uri="{FF2B5EF4-FFF2-40B4-BE49-F238E27FC236}">
                        <a16:creationId xmlns:a16="http://schemas.microsoft.com/office/drawing/2014/main" id="{5A425A67-C1A1-4B6D-86AD-8AAA33F0CBC8}"/>
                      </a:ext>
                    </a:extLst>
                  </p:cNvPr>
                  <p:cNvGrpSpPr/>
                  <p:nvPr/>
                </p:nvGrpSpPr>
                <p:grpSpPr>
                  <a:xfrm>
                    <a:off x="2156436" y="2516511"/>
                    <a:ext cx="188449" cy="1471350"/>
                    <a:chOff x="10641180" y="438150"/>
                    <a:chExt cx="247650" cy="1828800"/>
                  </a:xfrm>
                  <a:solidFill>
                    <a:srgbClr val="EA0000"/>
                  </a:solidFill>
                </p:grpSpPr>
                <p:sp>
                  <p:nvSpPr>
                    <p:cNvPr id="45" name="Rectangle: Rounded Corners 162">
                      <a:extLst>
                        <a:ext uri="{FF2B5EF4-FFF2-40B4-BE49-F238E27FC236}">
                          <a16:creationId xmlns:a16="http://schemas.microsoft.com/office/drawing/2014/main" id="{69648EFB-194F-4459-A9A6-EE7E05AA264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51289" y="438150"/>
                      <a:ext cx="27432" cy="182880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FFF00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46" name="Rectangle: Rounded Corners 163">
                      <a:extLst>
                        <a:ext uri="{FF2B5EF4-FFF2-40B4-BE49-F238E27FC236}">
                          <a16:creationId xmlns:a16="http://schemas.microsoft.com/office/drawing/2014/main" id="{3EB35514-A367-440B-9D54-12BE701F1BA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41180" y="1044532"/>
                      <a:ext cx="247650" cy="97017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FFF00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18" name="Group 91">
                    <a:extLst>
                      <a:ext uri="{FF2B5EF4-FFF2-40B4-BE49-F238E27FC236}">
                        <a16:creationId xmlns:a16="http://schemas.microsoft.com/office/drawing/2014/main" id="{45E462C5-90BC-4A2E-95AB-1A8FF2AFB169}"/>
                      </a:ext>
                    </a:extLst>
                  </p:cNvPr>
                  <p:cNvGrpSpPr/>
                  <p:nvPr/>
                </p:nvGrpSpPr>
                <p:grpSpPr>
                  <a:xfrm>
                    <a:off x="2836648" y="2729428"/>
                    <a:ext cx="188449" cy="868539"/>
                    <a:chOff x="10641180" y="362514"/>
                    <a:chExt cx="247650" cy="1989158"/>
                  </a:xfrm>
                </p:grpSpPr>
                <p:sp>
                  <p:nvSpPr>
                    <p:cNvPr id="43" name="Rectangle: Rounded Corners 158">
                      <a:extLst>
                        <a:ext uri="{FF2B5EF4-FFF2-40B4-BE49-F238E27FC236}">
                          <a16:creationId xmlns:a16="http://schemas.microsoft.com/office/drawing/2014/main" id="{F0DB10AD-6836-40C4-9945-67F3710FD98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51289" y="362514"/>
                      <a:ext cx="27432" cy="1989158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70AD47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44" name="Rectangle: Rounded Corners 159">
                      <a:extLst>
                        <a:ext uri="{FF2B5EF4-FFF2-40B4-BE49-F238E27FC236}">
                          <a16:creationId xmlns:a16="http://schemas.microsoft.com/office/drawing/2014/main" id="{3368507F-1376-4ABF-9BAF-9501DCA2FBD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41180" y="494815"/>
                      <a:ext cx="247650" cy="1611559"/>
                    </a:xfrm>
                    <a:prstGeom prst="roundRect">
                      <a:avLst>
                        <a:gd name="adj" fmla="val 46154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19" name="Group 94">
                    <a:extLst>
                      <a:ext uri="{FF2B5EF4-FFF2-40B4-BE49-F238E27FC236}">
                        <a16:creationId xmlns:a16="http://schemas.microsoft.com/office/drawing/2014/main" id="{1C154E4B-FBDC-498F-A6EB-0B94A394A820}"/>
                      </a:ext>
                    </a:extLst>
                  </p:cNvPr>
                  <p:cNvGrpSpPr/>
                  <p:nvPr/>
                </p:nvGrpSpPr>
                <p:grpSpPr>
                  <a:xfrm>
                    <a:off x="1264785" y="3442745"/>
                    <a:ext cx="188449" cy="1391622"/>
                    <a:chOff x="10630391" y="1182550"/>
                    <a:chExt cx="247650" cy="1828800"/>
                  </a:xfrm>
                </p:grpSpPr>
                <p:sp>
                  <p:nvSpPr>
                    <p:cNvPr id="41" name="Rectangle: Rounded Corners 152">
                      <a:extLst>
                        <a:ext uri="{FF2B5EF4-FFF2-40B4-BE49-F238E27FC236}">
                          <a16:creationId xmlns:a16="http://schemas.microsoft.com/office/drawing/2014/main" id="{F18313C8-4615-43B7-9323-70C0A1BCD84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22133" y="1182550"/>
                      <a:ext cx="27432" cy="182880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42" name="Rectangle: Rounded Corners 153">
                      <a:extLst>
                        <a:ext uri="{FF2B5EF4-FFF2-40B4-BE49-F238E27FC236}">
                          <a16:creationId xmlns:a16="http://schemas.microsoft.com/office/drawing/2014/main" id="{09DC1AA5-FAA6-4055-A4E3-18653E19D60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30391" y="1455616"/>
                      <a:ext cx="247650" cy="724247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0" name="Group 98">
                    <a:extLst>
                      <a:ext uri="{FF2B5EF4-FFF2-40B4-BE49-F238E27FC236}">
                        <a16:creationId xmlns:a16="http://schemas.microsoft.com/office/drawing/2014/main" id="{0DE3670F-B328-4C25-89EA-CF1271501B03}"/>
                      </a:ext>
                    </a:extLst>
                  </p:cNvPr>
                  <p:cNvGrpSpPr/>
                  <p:nvPr/>
                </p:nvGrpSpPr>
                <p:grpSpPr>
                  <a:xfrm>
                    <a:off x="809042" y="3146914"/>
                    <a:ext cx="188449" cy="1391622"/>
                    <a:chOff x="10653055" y="438150"/>
                    <a:chExt cx="247650" cy="1828800"/>
                  </a:xfrm>
                  <a:solidFill>
                    <a:srgbClr val="EA0000"/>
                  </a:solidFill>
                </p:grpSpPr>
                <p:sp>
                  <p:nvSpPr>
                    <p:cNvPr id="39" name="Rectangle: Rounded Corners 144">
                      <a:extLst>
                        <a:ext uri="{FF2B5EF4-FFF2-40B4-BE49-F238E27FC236}">
                          <a16:creationId xmlns:a16="http://schemas.microsoft.com/office/drawing/2014/main" id="{39044D59-DC08-41C5-9935-54517F7DE5D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51289" y="438150"/>
                      <a:ext cx="27432" cy="182880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FFFF0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40" name="Rectangle: Rounded Corners 145">
                      <a:extLst>
                        <a:ext uri="{FF2B5EF4-FFF2-40B4-BE49-F238E27FC236}">
                          <a16:creationId xmlns:a16="http://schemas.microsoft.com/office/drawing/2014/main" id="{6A195115-10C9-461A-ADBB-B7A3ACBE736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53055" y="682991"/>
                      <a:ext cx="247650" cy="1056674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FFF00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1" name="Group 99">
                    <a:extLst>
                      <a:ext uri="{FF2B5EF4-FFF2-40B4-BE49-F238E27FC236}">
                        <a16:creationId xmlns:a16="http://schemas.microsoft.com/office/drawing/2014/main" id="{D4D74597-6631-4718-8727-7210D29ECBD8}"/>
                      </a:ext>
                    </a:extLst>
                  </p:cNvPr>
                  <p:cNvGrpSpPr/>
                  <p:nvPr/>
                </p:nvGrpSpPr>
                <p:grpSpPr>
                  <a:xfrm>
                    <a:off x="1032147" y="3597967"/>
                    <a:ext cx="188449" cy="834973"/>
                    <a:chOff x="10641180" y="500718"/>
                    <a:chExt cx="247650" cy="1097280"/>
                  </a:xfrm>
                  <a:solidFill>
                    <a:srgbClr val="EA0000"/>
                  </a:solidFill>
                </p:grpSpPr>
                <p:sp>
                  <p:nvSpPr>
                    <p:cNvPr id="37" name="Rectangle: Rounded Corners 142">
                      <a:extLst>
                        <a:ext uri="{FF2B5EF4-FFF2-40B4-BE49-F238E27FC236}">
                          <a16:creationId xmlns:a16="http://schemas.microsoft.com/office/drawing/2014/main" id="{A3365A00-1435-42C0-A1DB-D10A2E16064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51289" y="500718"/>
                      <a:ext cx="27432" cy="109728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FFFF0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38" name="Rectangle: Rounded Corners 143">
                      <a:extLst>
                        <a:ext uri="{FF2B5EF4-FFF2-40B4-BE49-F238E27FC236}">
                          <a16:creationId xmlns:a16="http://schemas.microsoft.com/office/drawing/2014/main" id="{73F2E48E-C710-488F-9932-208262AF0BB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41180" y="741341"/>
                      <a:ext cx="247650" cy="616035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FFF00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2" name="Group 108">
                    <a:extLst>
                      <a:ext uri="{FF2B5EF4-FFF2-40B4-BE49-F238E27FC236}">
                        <a16:creationId xmlns:a16="http://schemas.microsoft.com/office/drawing/2014/main" id="{38E37F76-DDE4-4B34-BBD7-5C58E8112A3F}"/>
                      </a:ext>
                    </a:extLst>
                  </p:cNvPr>
                  <p:cNvGrpSpPr/>
                  <p:nvPr/>
                </p:nvGrpSpPr>
                <p:grpSpPr>
                  <a:xfrm>
                    <a:off x="1481695" y="3354533"/>
                    <a:ext cx="188449" cy="834973"/>
                    <a:chOff x="10641180" y="500718"/>
                    <a:chExt cx="247650" cy="1097280"/>
                  </a:xfrm>
                </p:grpSpPr>
                <p:sp>
                  <p:nvSpPr>
                    <p:cNvPr id="35" name="Rectangle: Rounded Corners 124">
                      <a:extLst>
                        <a:ext uri="{FF2B5EF4-FFF2-40B4-BE49-F238E27FC236}">
                          <a16:creationId xmlns:a16="http://schemas.microsoft.com/office/drawing/2014/main" id="{33A88159-5FF6-48B0-9AB8-B51F251CF74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51289" y="500718"/>
                      <a:ext cx="27432" cy="109728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36" name="Rectangle: Rounded Corners 125">
                      <a:extLst>
                        <a:ext uri="{FF2B5EF4-FFF2-40B4-BE49-F238E27FC236}">
                          <a16:creationId xmlns:a16="http://schemas.microsoft.com/office/drawing/2014/main" id="{EBB84402-FCCD-4281-B993-AD238F10740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41180" y="579815"/>
                      <a:ext cx="247650" cy="744129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3" name="Group 109">
                    <a:extLst>
                      <a:ext uri="{FF2B5EF4-FFF2-40B4-BE49-F238E27FC236}">
                        <a16:creationId xmlns:a16="http://schemas.microsoft.com/office/drawing/2014/main" id="{D9108D8F-65C3-49A3-9FFA-3BCCF5FB51A3}"/>
                      </a:ext>
                    </a:extLst>
                  </p:cNvPr>
                  <p:cNvGrpSpPr/>
                  <p:nvPr/>
                </p:nvGrpSpPr>
                <p:grpSpPr>
                  <a:xfrm>
                    <a:off x="1719147" y="2946096"/>
                    <a:ext cx="188449" cy="834973"/>
                    <a:chOff x="10641180" y="500718"/>
                    <a:chExt cx="247650" cy="1097280"/>
                  </a:xfrm>
                </p:grpSpPr>
                <p:sp>
                  <p:nvSpPr>
                    <p:cNvPr id="33" name="Rectangle: Rounded Corners 122">
                      <a:extLst>
                        <a:ext uri="{FF2B5EF4-FFF2-40B4-BE49-F238E27FC236}">
                          <a16:creationId xmlns:a16="http://schemas.microsoft.com/office/drawing/2014/main" id="{306CB3DF-D171-4B6D-A8D8-3BB9FFEEBD9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51289" y="500718"/>
                      <a:ext cx="27432" cy="109728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34" name="Rectangle: Rounded Corners 123">
                      <a:extLst>
                        <a:ext uri="{FF2B5EF4-FFF2-40B4-BE49-F238E27FC236}">
                          <a16:creationId xmlns:a16="http://schemas.microsoft.com/office/drawing/2014/main" id="{149F2D4F-408F-4B17-85A5-C49BBB2C357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41180" y="579815"/>
                      <a:ext cx="247650" cy="784376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4" name="Group 110">
                    <a:extLst>
                      <a:ext uri="{FF2B5EF4-FFF2-40B4-BE49-F238E27FC236}">
                        <a16:creationId xmlns:a16="http://schemas.microsoft.com/office/drawing/2014/main" id="{62A778FD-5C5D-43B1-846A-41065DE1E720}"/>
                      </a:ext>
                    </a:extLst>
                  </p:cNvPr>
                  <p:cNvGrpSpPr/>
                  <p:nvPr/>
                </p:nvGrpSpPr>
                <p:grpSpPr>
                  <a:xfrm>
                    <a:off x="1943065" y="2729428"/>
                    <a:ext cx="188449" cy="834973"/>
                    <a:chOff x="10641180" y="500718"/>
                    <a:chExt cx="247650" cy="1097280"/>
                  </a:xfrm>
                  <a:solidFill>
                    <a:srgbClr val="EA0000"/>
                  </a:solidFill>
                </p:grpSpPr>
                <p:sp>
                  <p:nvSpPr>
                    <p:cNvPr id="31" name="Rectangle: Rounded Corners 120">
                      <a:extLst>
                        <a:ext uri="{FF2B5EF4-FFF2-40B4-BE49-F238E27FC236}">
                          <a16:creationId xmlns:a16="http://schemas.microsoft.com/office/drawing/2014/main" id="{629A8589-E45D-46DB-89BA-7BA3BCF34A7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51289" y="500718"/>
                      <a:ext cx="27432" cy="109728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FFF00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32" name="Rectangle: Rounded Corners 121">
                      <a:extLst>
                        <a:ext uri="{FF2B5EF4-FFF2-40B4-BE49-F238E27FC236}">
                          <a16:creationId xmlns:a16="http://schemas.microsoft.com/office/drawing/2014/main" id="{12981D8F-5B29-481B-ACB2-CB3FE57D88B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41180" y="741341"/>
                      <a:ext cx="247650" cy="616035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FFF00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5" name="Group 111">
                    <a:extLst>
                      <a:ext uri="{FF2B5EF4-FFF2-40B4-BE49-F238E27FC236}">
                        <a16:creationId xmlns:a16="http://schemas.microsoft.com/office/drawing/2014/main" id="{5692C548-1BA5-459B-914B-2DF28E80EF12}"/>
                      </a:ext>
                    </a:extLst>
                  </p:cNvPr>
                  <p:cNvGrpSpPr/>
                  <p:nvPr/>
                </p:nvGrpSpPr>
                <p:grpSpPr>
                  <a:xfrm>
                    <a:off x="2620565" y="2958143"/>
                    <a:ext cx="188449" cy="834973"/>
                    <a:chOff x="10641180" y="500718"/>
                    <a:chExt cx="247650" cy="1097280"/>
                  </a:xfrm>
                </p:grpSpPr>
                <p:sp>
                  <p:nvSpPr>
                    <p:cNvPr id="29" name="Rectangle: Rounded Corners 118">
                      <a:extLst>
                        <a:ext uri="{FF2B5EF4-FFF2-40B4-BE49-F238E27FC236}">
                          <a16:creationId xmlns:a16="http://schemas.microsoft.com/office/drawing/2014/main" id="{DE65B21C-C2D8-4B50-B26D-F3D202BBCD0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51289" y="500718"/>
                      <a:ext cx="27432" cy="109728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30" name="Rectangle: Rounded Corners 119">
                      <a:extLst>
                        <a:ext uri="{FF2B5EF4-FFF2-40B4-BE49-F238E27FC236}">
                          <a16:creationId xmlns:a16="http://schemas.microsoft.com/office/drawing/2014/main" id="{D0E30D43-4B1B-4202-9E18-FC4E76E0FC1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41180" y="741341"/>
                      <a:ext cx="247650" cy="396217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6" name="Group 112">
                    <a:extLst>
                      <a:ext uri="{FF2B5EF4-FFF2-40B4-BE49-F238E27FC236}">
                        <a16:creationId xmlns:a16="http://schemas.microsoft.com/office/drawing/2014/main" id="{C2D724BC-9B3D-4FCE-95D2-9F4D87302B04}"/>
                      </a:ext>
                    </a:extLst>
                  </p:cNvPr>
                  <p:cNvGrpSpPr/>
                  <p:nvPr/>
                </p:nvGrpSpPr>
                <p:grpSpPr>
                  <a:xfrm>
                    <a:off x="2371844" y="3043129"/>
                    <a:ext cx="188449" cy="1391622"/>
                    <a:chOff x="10641180" y="438150"/>
                    <a:chExt cx="247650" cy="1828800"/>
                  </a:xfrm>
                </p:grpSpPr>
                <p:sp>
                  <p:nvSpPr>
                    <p:cNvPr id="27" name="Rectangle: Rounded Corners 116">
                      <a:extLst>
                        <a:ext uri="{FF2B5EF4-FFF2-40B4-BE49-F238E27FC236}">
                          <a16:creationId xmlns:a16="http://schemas.microsoft.com/office/drawing/2014/main" id="{35C05CF3-A4BF-48FA-A12C-2AF7FC62135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51289" y="438150"/>
                      <a:ext cx="27432" cy="182880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28" name="Rectangle: Rounded Corners 117">
                      <a:extLst>
                        <a:ext uri="{FF2B5EF4-FFF2-40B4-BE49-F238E27FC236}">
                          <a16:creationId xmlns:a16="http://schemas.microsoft.com/office/drawing/2014/main" id="{E56A4DED-7A3B-4793-97A4-C194998359D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41180" y="1044533"/>
                      <a:ext cx="247650" cy="363382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</p:grpSp>
            </p:grpSp>
            <p:sp>
              <p:nvSpPr>
                <p:cNvPr id="15" name="Round Same Side Corner Rectangle 9">
                  <a:extLst>
                    <a:ext uri="{FF2B5EF4-FFF2-40B4-BE49-F238E27FC236}">
                      <a16:creationId xmlns:a16="http://schemas.microsoft.com/office/drawing/2014/main" id="{4EDFA4BE-DC38-4F49-942A-7665F839D4C0}"/>
                    </a:ext>
                  </a:extLst>
                </p:cNvPr>
                <p:cNvSpPr/>
                <p:nvPr/>
              </p:nvSpPr>
              <p:spPr>
                <a:xfrm rot="8594075">
                  <a:off x="922058" y="1914572"/>
                  <a:ext cx="2899571" cy="46705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08349" h="4523596">
                      <a:moveTo>
                        <a:pt x="567373" y="3851649"/>
                      </a:moveTo>
                      <a:cubicBezTo>
                        <a:pt x="971771" y="4313801"/>
                        <a:pt x="1674249" y="4360621"/>
                        <a:pt x="2136401" y="3956223"/>
                      </a:cubicBezTo>
                      <a:cubicBezTo>
                        <a:pt x="2598554" y="3551825"/>
                        <a:pt x="2645373" y="2849347"/>
                        <a:pt x="2240976" y="2387195"/>
                      </a:cubicBezTo>
                      <a:cubicBezTo>
                        <a:pt x="1836578" y="1925042"/>
                        <a:pt x="1134100" y="1878223"/>
                        <a:pt x="671947" y="2282621"/>
                      </a:cubicBezTo>
                      <a:cubicBezTo>
                        <a:pt x="209795" y="2687018"/>
                        <a:pt x="162975" y="3389496"/>
                        <a:pt x="567373" y="3851649"/>
                      </a:cubicBezTo>
                      <a:close/>
                      <a:moveTo>
                        <a:pt x="347455" y="4044083"/>
                      </a:moveTo>
                      <a:cubicBezTo>
                        <a:pt x="-163221" y="3460474"/>
                        <a:pt x="-104097" y="2573380"/>
                        <a:pt x="479512" y="2062703"/>
                      </a:cubicBezTo>
                      <a:cubicBezTo>
                        <a:pt x="688143" y="1880145"/>
                        <a:pt x="935556" y="1770404"/>
                        <a:pt x="1190892" y="1732712"/>
                      </a:cubicBezTo>
                      <a:lnTo>
                        <a:pt x="1190892" y="228600"/>
                      </a:lnTo>
                      <a:cubicBezTo>
                        <a:pt x="1190892" y="102348"/>
                        <a:pt x="1293240" y="0"/>
                        <a:pt x="1419492" y="0"/>
                      </a:cubicBezTo>
                      <a:cubicBezTo>
                        <a:pt x="1545744" y="0"/>
                        <a:pt x="1648092" y="102348"/>
                        <a:pt x="1648092" y="228600"/>
                      </a:cubicBezTo>
                      <a:lnTo>
                        <a:pt x="1648092" y="1737288"/>
                      </a:lnTo>
                      <a:cubicBezTo>
                        <a:pt x="1952641" y="1790115"/>
                        <a:pt x="2241503" y="1944038"/>
                        <a:pt x="2460893" y="2194760"/>
                      </a:cubicBezTo>
                      <a:cubicBezTo>
                        <a:pt x="2971570" y="2778370"/>
                        <a:pt x="2912446" y="3665464"/>
                        <a:pt x="2328836" y="4176140"/>
                      </a:cubicBezTo>
                      <a:cubicBezTo>
                        <a:pt x="1745226" y="4686817"/>
                        <a:pt x="858132" y="4627693"/>
                        <a:pt x="347455" y="404408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ysClr val="window" lastClr="FFFFFF">
                        <a:lumMod val="75000"/>
                      </a:sysClr>
                    </a:gs>
                    <a:gs pos="100000">
                      <a:sysClr val="window" lastClr="FFFFFF">
                        <a:lumMod val="95000"/>
                      </a:sysClr>
                    </a:gs>
                  </a:gsLst>
                  <a:lin ang="18900000" scaled="1"/>
                  <a:tileRect/>
                </a:gradFill>
                <a:ln>
                  <a:gradFill flip="none" rotWithShape="1">
                    <a:gsLst>
                      <a:gs pos="0">
                        <a:sysClr val="window" lastClr="FFFFFF"/>
                      </a:gs>
                      <a:gs pos="100000">
                        <a:sysClr val="window" lastClr="FFFFFF">
                          <a:lumMod val="75000"/>
                        </a:sysClr>
                      </a:gs>
                    </a:gsLst>
                    <a:lin ang="8100000" scaled="1"/>
                    <a:tileRect/>
                  </a:gradFill>
                </a:ln>
                <a:effectLst>
                  <a:outerShdw blurRad="127000" dist="127000" dir="8100000" algn="tr" rotWithShape="0">
                    <a:prstClr val="black">
                      <a:alpha val="33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28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701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맑은 고딕" panose="020B0503020000020004" pitchFamily="34" charset="-127"/>
                    <a:cs typeface="+mn-cs"/>
                  </a:endParaRPr>
                </a:p>
              </p:txBody>
            </p:sp>
          </p:grpSp>
        </p:grpSp>
      </p:grpSp>
      <p:cxnSp>
        <p:nvCxnSpPr>
          <p:cNvPr id="47" name="Conector reto 46">
            <a:extLst>
              <a:ext uri="{FF2B5EF4-FFF2-40B4-BE49-F238E27FC236}">
                <a16:creationId xmlns:a16="http://schemas.microsoft.com/office/drawing/2014/main" id="{26927687-B7F3-40FE-B9C0-81CD33CE192D}"/>
              </a:ext>
            </a:extLst>
          </p:cNvPr>
          <p:cNvCxnSpPr/>
          <p:nvPr userDrawn="1"/>
        </p:nvCxnSpPr>
        <p:spPr>
          <a:xfrm>
            <a:off x="496393" y="615156"/>
            <a:ext cx="11064240" cy="0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Espaço Reservado para Número de Slide 3"/>
          <p:cNvSpPr txBox="1">
            <a:spLocks/>
          </p:cNvSpPr>
          <p:nvPr userDrawn="1"/>
        </p:nvSpPr>
        <p:spPr>
          <a:xfrm>
            <a:off x="11429999" y="6409446"/>
            <a:ext cx="723733" cy="365125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B8C808D-7EB3-40D1-AF15-2DD7C31F7244}" type="slidenum">
              <a:rPr kumimoji="0" lang="pt-BR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Espaço Reservado para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934411" y="137588"/>
            <a:ext cx="1062072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pt-BR" sz="2400" baseline="0" dirty="0" smtClean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marL="0" lvl="0"/>
            <a:r>
              <a:rPr lang="pt-BR"/>
              <a:t>Editar TÍTULO DA APRESENTAÇÃO</a:t>
            </a:r>
            <a:endParaRPr lang="pt-BR" sz="5400">
              <a:solidFill>
                <a:srgbClr val="FCFC3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3" name="Espaço Reservado para Texto 2"/>
          <p:cNvSpPr>
            <a:spLocks noGrp="1"/>
          </p:cNvSpPr>
          <p:nvPr>
            <p:ph type="body" sz="quarter" idx="11" hasCustomPrompt="1"/>
          </p:nvPr>
        </p:nvSpPr>
        <p:spPr>
          <a:xfrm>
            <a:off x="934411" y="927008"/>
            <a:ext cx="10620720" cy="397032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lvl1pPr marL="0" indent="0">
              <a:buNone/>
              <a:defRPr lang="pt-BR" sz="2200" b="1" spc="-113" dirty="0" smtClean="0">
                <a:solidFill>
                  <a:srgbClr val="00385D"/>
                </a:solidFill>
              </a:defRPr>
            </a:lvl1pPr>
          </a:lstStyle>
          <a:p>
            <a:pPr marL="0" lvl="0"/>
            <a:r>
              <a:rPr lang="pt-BR"/>
              <a:t>Editar Subtítulo da Apresentação</a:t>
            </a:r>
            <a:endParaRPr lang="pt-BR" sz="5400">
              <a:solidFill>
                <a:srgbClr val="FCFC3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79893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úd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492" y="6372564"/>
            <a:ext cx="12196492" cy="466725"/>
          </a:xfrm>
          <a:prstGeom prst="rect">
            <a:avLst/>
          </a:prstGeom>
        </p:spPr>
      </p:pic>
      <p:cxnSp>
        <p:nvCxnSpPr>
          <p:cNvPr id="47" name="Conector reto 46">
            <a:extLst>
              <a:ext uri="{FF2B5EF4-FFF2-40B4-BE49-F238E27FC236}">
                <a16:creationId xmlns:a16="http://schemas.microsoft.com/office/drawing/2014/main" id="{26927687-B7F3-40FE-B9C0-81CD33CE192D}"/>
              </a:ext>
            </a:extLst>
          </p:cNvPr>
          <p:cNvCxnSpPr/>
          <p:nvPr userDrawn="1"/>
        </p:nvCxnSpPr>
        <p:spPr>
          <a:xfrm>
            <a:off x="496393" y="615156"/>
            <a:ext cx="11064240" cy="0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Espaço Reservado para Número de Slide 3"/>
          <p:cNvSpPr txBox="1">
            <a:spLocks/>
          </p:cNvSpPr>
          <p:nvPr userDrawn="1"/>
        </p:nvSpPr>
        <p:spPr>
          <a:xfrm>
            <a:off x="11429999" y="6409446"/>
            <a:ext cx="723733" cy="365125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B8C808D-7EB3-40D1-AF15-2DD7C31F7244}" type="slidenum">
              <a:rPr kumimoji="0" lang="pt-BR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Espaço Reservado para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934411" y="137588"/>
            <a:ext cx="1062072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pt-BR" sz="2400" baseline="0" dirty="0" smtClean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marL="0" lvl="0"/>
            <a:r>
              <a:rPr lang="pt-BR"/>
              <a:t>Editar TÍTULO DA APRESENTAÇÃO</a:t>
            </a:r>
            <a:endParaRPr lang="pt-BR" sz="5400">
              <a:solidFill>
                <a:srgbClr val="FCFC3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Freeform 14">
            <a:extLst>
              <a:ext uri="{FF2B5EF4-FFF2-40B4-BE49-F238E27FC236}">
                <a16:creationId xmlns:a16="http://schemas.microsoft.com/office/drawing/2014/main" id="{DAF2A1D5-D2C7-4160-BB8C-BD0F75D52B49}"/>
              </a:ext>
            </a:extLst>
          </p:cNvPr>
          <p:cNvSpPr/>
          <p:nvPr userDrawn="1"/>
        </p:nvSpPr>
        <p:spPr>
          <a:xfrm>
            <a:off x="622651" y="811012"/>
            <a:ext cx="586521" cy="598338"/>
          </a:xfrm>
          <a:custGeom>
            <a:avLst/>
            <a:gdLst>
              <a:gd name="connsiteX0" fmla="*/ 2679700 w 4610100"/>
              <a:gd name="connsiteY0" fmla="*/ 355600 h 2667000"/>
              <a:gd name="connsiteX1" fmla="*/ 2679700 w 4610100"/>
              <a:gd name="connsiteY1" fmla="*/ 0 h 2667000"/>
              <a:gd name="connsiteX2" fmla="*/ 0 w 4610100"/>
              <a:gd name="connsiteY2" fmla="*/ 0 h 2667000"/>
              <a:gd name="connsiteX3" fmla="*/ 0 w 4610100"/>
              <a:gd name="connsiteY3" fmla="*/ 2667000 h 2667000"/>
              <a:gd name="connsiteX4" fmla="*/ 2679700 w 4610100"/>
              <a:gd name="connsiteY4" fmla="*/ 2667000 h 2667000"/>
              <a:gd name="connsiteX5" fmla="*/ 2679700 w 4610100"/>
              <a:gd name="connsiteY5" fmla="*/ 2324100 h 2667000"/>
              <a:gd name="connsiteX6" fmla="*/ 4610100 w 4610100"/>
              <a:gd name="connsiteY6" fmla="*/ 2324100 h 2667000"/>
              <a:gd name="connsiteX0" fmla="*/ 2679700 w 2679700"/>
              <a:gd name="connsiteY0" fmla="*/ 355600 h 2667000"/>
              <a:gd name="connsiteX1" fmla="*/ 2679700 w 2679700"/>
              <a:gd name="connsiteY1" fmla="*/ 0 h 2667000"/>
              <a:gd name="connsiteX2" fmla="*/ 0 w 2679700"/>
              <a:gd name="connsiteY2" fmla="*/ 0 h 2667000"/>
              <a:gd name="connsiteX3" fmla="*/ 0 w 2679700"/>
              <a:gd name="connsiteY3" fmla="*/ 2667000 h 2667000"/>
              <a:gd name="connsiteX4" fmla="*/ 2679700 w 2679700"/>
              <a:gd name="connsiteY4" fmla="*/ 2667000 h 2667000"/>
              <a:gd name="connsiteX5" fmla="*/ 2679700 w 2679700"/>
              <a:gd name="connsiteY5" fmla="*/ 2324100 h 266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79700" h="2667000">
                <a:moveTo>
                  <a:pt x="2679700" y="355600"/>
                </a:moveTo>
                <a:lnTo>
                  <a:pt x="2679700" y="0"/>
                </a:lnTo>
                <a:lnTo>
                  <a:pt x="0" y="0"/>
                </a:lnTo>
                <a:lnTo>
                  <a:pt x="0" y="2667000"/>
                </a:lnTo>
                <a:lnTo>
                  <a:pt x="2679700" y="2667000"/>
                </a:lnTo>
                <a:lnTo>
                  <a:pt x="2679700" y="2324100"/>
                </a:lnTo>
              </a:path>
            </a:pathLst>
          </a:custGeom>
          <a:noFill/>
          <a:ln w="95250">
            <a:solidFill>
              <a:srgbClr val="FCFC30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1E3D5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Espaço Reservado para Texto 2"/>
          <p:cNvSpPr>
            <a:spLocks noGrp="1"/>
          </p:cNvSpPr>
          <p:nvPr>
            <p:ph type="body" sz="quarter" idx="11" hasCustomPrompt="1"/>
          </p:nvPr>
        </p:nvSpPr>
        <p:spPr>
          <a:xfrm>
            <a:off x="934411" y="927008"/>
            <a:ext cx="10620720" cy="397032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lvl1pPr marL="0" indent="0">
              <a:buNone/>
              <a:defRPr lang="pt-BR" sz="2200" b="1" spc="-113" dirty="0" smtClean="0">
                <a:solidFill>
                  <a:srgbClr val="00385D"/>
                </a:solidFill>
              </a:defRPr>
            </a:lvl1pPr>
          </a:lstStyle>
          <a:p>
            <a:pPr marL="0" lvl="0"/>
            <a:r>
              <a:rPr lang="pt-BR"/>
              <a:t>Editar Subtítulo da Apresentação</a:t>
            </a:r>
            <a:endParaRPr lang="pt-BR" sz="5400">
              <a:solidFill>
                <a:srgbClr val="FCFC3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2" name="Imagem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393" y="121075"/>
            <a:ext cx="457199" cy="457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6508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úd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492" y="6372564"/>
            <a:ext cx="12196492" cy="466725"/>
          </a:xfrm>
          <a:prstGeom prst="rect">
            <a:avLst/>
          </a:prstGeom>
        </p:spPr>
      </p:pic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26927687-B7F3-40FE-B9C0-81CD33CE192D}"/>
              </a:ext>
            </a:extLst>
          </p:cNvPr>
          <p:cNvCxnSpPr/>
          <p:nvPr userDrawn="1"/>
        </p:nvCxnSpPr>
        <p:spPr>
          <a:xfrm>
            <a:off x="496393" y="615156"/>
            <a:ext cx="11064240" cy="0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ço Reservado para Número de Slide 3"/>
          <p:cNvSpPr txBox="1">
            <a:spLocks/>
          </p:cNvSpPr>
          <p:nvPr userDrawn="1"/>
        </p:nvSpPr>
        <p:spPr>
          <a:xfrm>
            <a:off x="11429999" y="6409446"/>
            <a:ext cx="723733" cy="365125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B8C808D-7EB3-40D1-AF15-2DD7C31F7244}" type="slidenum">
              <a:rPr kumimoji="0" lang="pt-BR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Espaço Reservado para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934411" y="137588"/>
            <a:ext cx="1062072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pt-BR" sz="2400" baseline="0" dirty="0" smtClean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marL="0" lvl="0"/>
            <a:r>
              <a:rPr lang="pt-BR"/>
              <a:t>Editar TÍTULO DA APRESENTAÇÃO</a:t>
            </a:r>
            <a:endParaRPr lang="pt-BR" sz="5400">
              <a:solidFill>
                <a:srgbClr val="FCFC3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2" name="Imagem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393" y="121075"/>
            <a:ext cx="457199" cy="457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69603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ra Cap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963348"/>
            <a:ext cx="12192000" cy="12280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pt-BR" sz="8200" baseline="0" smtClean="0">
                <a:solidFill>
                  <a:srgbClr val="FCFC30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0" indent="0" algn="ctr" defTabSz="914400" rtl="0" eaLnBrk="1" latinLnBrk="0" hangingPunct="1">
              <a:buNone/>
              <a:defRPr lang="pt-BR" sz="3200" kern="1200" dirty="0" smtClean="0">
                <a:solidFill>
                  <a:srgbClr val="FCFC3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>
              <a:defRPr lang="pt-BR" sz="1800" smtClean="0"/>
            </a:lvl3pPr>
            <a:lvl4pPr>
              <a:defRPr lang="pt-BR" smtClean="0"/>
            </a:lvl4pPr>
            <a:lvl5pPr>
              <a:defRPr lang="pt-BR"/>
            </a:lvl5pPr>
          </a:lstStyle>
          <a:p>
            <a:pPr marL="0" lvl="0" algn="ctr"/>
            <a:r>
              <a:rPr lang="pt-BR"/>
              <a:t>Editar Agradecimento/FIM</a:t>
            </a:r>
            <a:endParaRPr lang="pt-BR" sz="5400">
              <a:solidFill>
                <a:srgbClr val="FCFC3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Imagem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632" y="828546"/>
            <a:ext cx="1101167" cy="1101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9059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ap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632" y="828546"/>
            <a:ext cx="1101167" cy="1101167"/>
          </a:xfrm>
          <a:prstGeom prst="rect">
            <a:avLst/>
          </a:prstGeom>
        </p:spPr>
      </p:pic>
      <p:sp>
        <p:nvSpPr>
          <p:cNvPr id="3" name="Espaço Reservado para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29903"/>
            <a:ext cx="12192000" cy="840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pt-BR" sz="4000" smtClean="0">
                <a:solidFill>
                  <a:srgbClr val="FCFC30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0" indent="0" algn="ctr" defTabSz="914400" rtl="0" eaLnBrk="1" latinLnBrk="0" hangingPunct="1">
              <a:buNone/>
              <a:defRPr lang="pt-BR" sz="3200" kern="1200" dirty="0" smtClean="0">
                <a:solidFill>
                  <a:srgbClr val="FCFC3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>
              <a:defRPr lang="pt-BR" sz="1800" smtClean="0"/>
            </a:lvl3pPr>
            <a:lvl4pPr>
              <a:defRPr lang="pt-BR" smtClean="0"/>
            </a:lvl4pPr>
            <a:lvl5pPr>
              <a:defRPr lang="pt-BR"/>
            </a:lvl5pPr>
          </a:lstStyle>
          <a:p>
            <a:pPr marL="0" lvl="0" algn="ctr"/>
            <a:r>
              <a:rPr lang="pt-BR"/>
              <a:t>Editar </a:t>
            </a:r>
            <a:r>
              <a:rPr lang="pt-BR" sz="5400">
                <a:solidFill>
                  <a:srgbClr val="FCFC3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TÍTULO DA APRESENTAÇÃO</a:t>
            </a:r>
          </a:p>
        </p:txBody>
      </p:sp>
    </p:spTree>
    <p:extLst>
      <p:ext uri="{BB962C8B-B14F-4D97-AF65-F5344CB8AC3E}">
        <p14:creationId xmlns:p14="http://schemas.microsoft.com/office/powerpoint/2010/main" val="21546377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úd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492" y="6372564"/>
            <a:ext cx="12196492" cy="466725"/>
          </a:xfrm>
          <a:prstGeom prst="rect">
            <a:avLst/>
          </a:prstGeom>
        </p:spPr>
      </p:pic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26927687-B7F3-40FE-B9C0-81CD33CE192D}"/>
              </a:ext>
            </a:extLst>
          </p:cNvPr>
          <p:cNvCxnSpPr/>
          <p:nvPr userDrawn="1"/>
        </p:nvCxnSpPr>
        <p:spPr>
          <a:xfrm>
            <a:off x="496393" y="615156"/>
            <a:ext cx="11064240" cy="0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m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393" y="121075"/>
            <a:ext cx="457200" cy="457200"/>
          </a:xfrm>
          <a:prstGeom prst="rect">
            <a:avLst/>
          </a:prstGeom>
        </p:spPr>
      </p:pic>
      <p:sp>
        <p:nvSpPr>
          <p:cNvPr id="10" name="Espaço Reservado para Número de Slide 3"/>
          <p:cNvSpPr txBox="1">
            <a:spLocks/>
          </p:cNvSpPr>
          <p:nvPr userDrawn="1"/>
        </p:nvSpPr>
        <p:spPr>
          <a:xfrm>
            <a:off x="11429999" y="6409446"/>
            <a:ext cx="723733" cy="365125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B8C808D-7EB3-40D1-AF15-2DD7C31F7244}" type="slidenum">
              <a:rPr lang="pt-BR" smtClean="0"/>
              <a:pPr algn="r"/>
              <a:t>‹nº›</a:t>
            </a:fld>
            <a:endParaRPr lang="pt-BR"/>
          </a:p>
        </p:txBody>
      </p:sp>
      <p:sp>
        <p:nvSpPr>
          <p:cNvPr id="11" name="Espaço Reservado para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934411" y="137588"/>
            <a:ext cx="1062072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pt-BR" sz="2400" baseline="0" dirty="0" smtClean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marL="0" lvl="0"/>
            <a:r>
              <a:rPr lang="pt-BR"/>
              <a:t>Editar TÍTULO DA APRESENTAÇÃO</a:t>
            </a:r>
            <a:endParaRPr lang="pt-BR" sz="5400">
              <a:solidFill>
                <a:srgbClr val="FCFC3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5449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úd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492" y="6372564"/>
            <a:ext cx="12196492" cy="466725"/>
          </a:xfrm>
          <a:prstGeom prst="rect">
            <a:avLst/>
          </a:prstGeom>
        </p:spPr>
      </p:pic>
      <p:cxnSp>
        <p:nvCxnSpPr>
          <p:cNvPr id="47" name="Conector reto 46">
            <a:extLst>
              <a:ext uri="{FF2B5EF4-FFF2-40B4-BE49-F238E27FC236}">
                <a16:creationId xmlns:a16="http://schemas.microsoft.com/office/drawing/2014/main" id="{26927687-B7F3-40FE-B9C0-81CD33CE192D}"/>
              </a:ext>
            </a:extLst>
          </p:cNvPr>
          <p:cNvCxnSpPr/>
          <p:nvPr userDrawn="1"/>
        </p:nvCxnSpPr>
        <p:spPr>
          <a:xfrm>
            <a:off x="496393" y="615156"/>
            <a:ext cx="11064240" cy="0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Espaço Reservado para Número de Slide 3"/>
          <p:cNvSpPr txBox="1">
            <a:spLocks/>
          </p:cNvSpPr>
          <p:nvPr userDrawn="1"/>
        </p:nvSpPr>
        <p:spPr>
          <a:xfrm>
            <a:off x="11429999" y="6409446"/>
            <a:ext cx="723733" cy="365125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B8C808D-7EB3-40D1-AF15-2DD7C31F7244}" type="slidenum">
              <a:rPr lang="pt-BR" smtClean="0"/>
              <a:pPr algn="r"/>
              <a:t>‹nº›</a:t>
            </a:fld>
            <a:endParaRPr lang="pt-BR"/>
          </a:p>
        </p:txBody>
      </p:sp>
      <p:sp>
        <p:nvSpPr>
          <p:cNvPr id="9" name="Espaço Reservado para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934411" y="137588"/>
            <a:ext cx="1062072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pt-BR" sz="2400" baseline="0" dirty="0" smtClean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marL="0" lvl="0"/>
            <a:r>
              <a:rPr lang="pt-BR"/>
              <a:t>Editar TÍTULO DA APRESENTAÇÃO</a:t>
            </a:r>
            <a:endParaRPr lang="pt-BR" sz="5400">
              <a:solidFill>
                <a:srgbClr val="FCFC3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Freeform 14">
            <a:extLst>
              <a:ext uri="{FF2B5EF4-FFF2-40B4-BE49-F238E27FC236}">
                <a16:creationId xmlns:a16="http://schemas.microsoft.com/office/drawing/2014/main" id="{DAF2A1D5-D2C7-4160-BB8C-BD0F75D52B49}"/>
              </a:ext>
            </a:extLst>
          </p:cNvPr>
          <p:cNvSpPr/>
          <p:nvPr userDrawn="1"/>
        </p:nvSpPr>
        <p:spPr>
          <a:xfrm>
            <a:off x="622651" y="811012"/>
            <a:ext cx="586521" cy="598338"/>
          </a:xfrm>
          <a:custGeom>
            <a:avLst/>
            <a:gdLst>
              <a:gd name="connsiteX0" fmla="*/ 2679700 w 4610100"/>
              <a:gd name="connsiteY0" fmla="*/ 355600 h 2667000"/>
              <a:gd name="connsiteX1" fmla="*/ 2679700 w 4610100"/>
              <a:gd name="connsiteY1" fmla="*/ 0 h 2667000"/>
              <a:gd name="connsiteX2" fmla="*/ 0 w 4610100"/>
              <a:gd name="connsiteY2" fmla="*/ 0 h 2667000"/>
              <a:gd name="connsiteX3" fmla="*/ 0 w 4610100"/>
              <a:gd name="connsiteY3" fmla="*/ 2667000 h 2667000"/>
              <a:gd name="connsiteX4" fmla="*/ 2679700 w 4610100"/>
              <a:gd name="connsiteY4" fmla="*/ 2667000 h 2667000"/>
              <a:gd name="connsiteX5" fmla="*/ 2679700 w 4610100"/>
              <a:gd name="connsiteY5" fmla="*/ 2324100 h 2667000"/>
              <a:gd name="connsiteX6" fmla="*/ 4610100 w 4610100"/>
              <a:gd name="connsiteY6" fmla="*/ 2324100 h 2667000"/>
              <a:gd name="connsiteX0" fmla="*/ 2679700 w 2679700"/>
              <a:gd name="connsiteY0" fmla="*/ 355600 h 2667000"/>
              <a:gd name="connsiteX1" fmla="*/ 2679700 w 2679700"/>
              <a:gd name="connsiteY1" fmla="*/ 0 h 2667000"/>
              <a:gd name="connsiteX2" fmla="*/ 0 w 2679700"/>
              <a:gd name="connsiteY2" fmla="*/ 0 h 2667000"/>
              <a:gd name="connsiteX3" fmla="*/ 0 w 2679700"/>
              <a:gd name="connsiteY3" fmla="*/ 2667000 h 2667000"/>
              <a:gd name="connsiteX4" fmla="*/ 2679700 w 2679700"/>
              <a:gd name="connsiteY4" fmla="*/ 2667000 h 2667000"/>
              <a:gd name="connsiteX5" fmla="*/ 2679700 w 2679700"/>
              <a:gd name="connsiteY5" fmla="*/ 2324100 h 266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79700" h="2667000">
                <a:moveTo>
                  <a:pt x="2679700" y="355600"/>
                </a:moveTo>
                <a:lnTo>
                  <a:pt x="2679700" y="0"/>
                </a:lnTo>
                <a:lnTo>
                  <a:pt x="0" y="0"/>
                </a:lnTo>
                <a:lnTo>
                  <a:pt x="0" y="2667000"/>
                </a:lnTo>
                <a:lnTo>
                  <a:pt x="2679700" y="2667000"/>
                </a:lnTo>
                <a:lnTo>
                  <a:pt x="2679700" y="2324100"/>
                </a:lnTo>
              </a:path>
            </a:pathLst>
          </a:custGeom>
          <a:noFill/>
          <a:ln w="95250">
            <a:solidFill>
              <a:srgbClr val="FCFC30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>
              <a:solidFill>
                <a:srgbClr val="1E3D5C"/>
              </a:solidFill>
            </a:endParaRPr>
          </a:p>
        </p:txBody>
      </p:sp>
      <p:sp>
        <p:nvSpPr>
          <p:cNvPr id="11" name="Espaço Reservado para Texto 2"/>
          <p:cNvSpPr>
            <a:spLocks noGrp="1"/>
          </p:cNvSpPr>
          <p:nvPr>
            <p:ph type="body" sz="quarter" idx="11" hasCustomPrompt="1"/>
          </p:nvPr>
        </p:nvSpPr>
        <p:spPr>
          <a:xfrm>
            <a:off x="934411" y="927008"/>
            <a:ext cx="10620720" cy="397032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lvl1pPr marL="0" indent="0">
              <a:buNone/>
              <a:defRPr lang="pt-BR" sz="2200" b="1" spc="-113" dirty="0" smtClean="0">
                <a:solidFill>
                  <a:srgbClr val="00385D"/>
                </a:solidFill>
              </a:defRPr>
            </a:lvl1pPr>
          </a:lstStyle>
          <a:p>
            <a:pPr marL="0" lvl="0"/>
            <a:r>
              <a:rPr lang="pt-BR"/>
              <a:t>Editar Subtítulo da Apresentação</a:t>
            </a:r>
            <a:endParaRPr lang="pt-BR" sz="5400">
              <a:solidFill>
                <a:srgbClr val="FCFC3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4D691135-BE60-478E-B134-2958E2C333F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393" y="121075"/>
            <a:ext cx="457199" cy="457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2174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úd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492" y="6372564"/>
            <a:ext cx="12196492" cy="466725"/>
          </a:xfrm>
          <a:prstGeom prst="rect">
            <a:avLst/>
          </a:prstGeom>
        </p:spPr>
      </p:pic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26927687-B7F3-40FE-B9C0-81CD33CE192D}"/>
              </a:ext>
            </a:extLst>
          </p:cNvPr>
          <p:cNvCxnSpPr/>
          <p:nvPr userDrawn="1"/>
        </p:nvCxnSpPr>
        <p:spPr>
          <a:xfrm>
            <a:off x="496393" y="615156"/>
            <a:ext cx="11064240" cy="0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ço Reservado para Número de Slide 3"/>
          <p:cNvSpPr txBox="1">
            <a:spLocks/>
          </p:cNvSpPr>
          <p:nvPr userDrawn="1"/>
        </p:nvSpPr>
        <p:spPr>
          <a:xfrm>
            <a:off x="11429999" y="6409446"/>
            <a:ext cx="723733" cy="365125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B8C808D-7EB3-40D1-AF15-2DD7C31F7244}" type="slidenum">
              <a:rPr lang="pt-BR" smtClean="0"/>
              <a:pPr algn="r"/>
              <a:t>‹nº›</a:t>
            </a:fld>
            <a:endParaRPr lang="pt-BR"/>
          </a:p>
        </p:txBody>
      </p:sp>
      <p:sp>
        <p:nvSpPr>
          <p:cNvPr id="11" name="Espaço Reservado para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934411" y="137588"/>
            <a:ext cx="1062072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pt-BR" sz="2400" baseline="0" dirty="0" smtClean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marL="0" lvl="0"/>
            <a:r>
              <a:rPr lang="pt-BR"/>
              <a:t>Editar TÍTULO DA APRESENTAÇÃO</a:t>
            </a:r>
            <a:endParaRPr lang="pt-BR" sz="5400">
              <a:solidFill>
                <a:srgbClr val="FCFC3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1AA04C3F-A9D1-44CE-99E4-61B969460B6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393" y="121075"/>
            <a:ext cx="457199" cy="457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142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ra Cap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963348"/>
            <a:ext cx="12192000" cy="12280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pt-BR" sz="8200" baseline="0" smtClean="0">
                <a:solidFill>
                  <a:srgbClr val="FCFC30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0" indent="0" algn="ctr" defTabSz="914400" rtl="0" eaLnBrk="1" latinLnBrk="0" hangingPunct="1">
              <a:buNone/>
              <a:defRPr lang="pt-BR" sz="3200" kern="1200" dirty="0" smtClean="0">
                <a:solidFill>
                  <a:srgbClr val="FCFC3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>
              <a:defRPr lang="pt-BR" sz="1800" smtClean="0"/>
            </a:lvl3pPr>
            <a:lvl4pPr>
              <a:defRPr lang="pt-BR" smtClean="0"/>
            </a:lvl4pPr>
            <a:lvl5pPr>
              <a:defRPr lang="pt-BR"/>
            </a:lvl5pPr>
          </a:lstStyle>
          <a:p>
            <a:pPr marL="0" lvl="0" algn="ctr"/>
            <a:r>
              <a:rPr lang="pt-BR"/>
              <a:t>Editar Agradecimento/FIM</a:t>
            </a:r>
            <a:endParaRPr lang="pt-BR" sz="5400">
              <a:solidFill>
                <a:srgbClr val="FCFC3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13DE608D-B716-42F0-84BF-2F51604E4D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632" y="828546"/>
            <a:ext cx="1101167" cy="1101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400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29903"/>
            <a:ext cx="12192000" cy="840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pt-BR" sz="4000" smtClean="0">
                <a:solidFill>
                  <a:srgbClr val="FCFC30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0" indent="0" algn="ctr" defTabSz="914400" rtl="0" eaLnBrk="1" latinLnBrk="0" hangingPunct="1">
              <a:buNone/>
              <a:defRPr lang="pt-BR" sz="3200" kern="1200" dirty="0" smtClean="0">
                <a:solidFill>
                  <a:srgbClr val="FCFC3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>
              <a:defRPr lang="pt-BR" sz="1800" smtClean="0"/>
            </a:lvl3pPr>
            <a:lvl4pPr>
              <a:defRPr lang="pt-BR" smtClean="0"/>
            </a:lvl4pPr>
            <a:lvl5pPr>
              <a:defRPr lang="pt-BR"/>
            </a:lvl5pPr>
          </a:lstStyle>
          <a:p>
            <a:pPr marL="0" lvl="0" algn="ctr"/>
            <a:r>
              <a:rPr lang="pt-BR"/>
              <a:t>Editar </a:t>
            </a:r>
            <a:r>
              <a:rPr lang="pt-BR" sz="5400">
                <a:solidFill>
                  <a:srgbClr val="FCFC3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TÍTULO DA APRESENTAÇÃO</a:t>
            </a: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ECCFC88F-5394-4FD9-89D2-1332A3FE7E1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87978" y="323359"/>
            <a:ext cx="1419558" cy="1415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6638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úd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14">
            <a:extLst>
              <a:ext uri="{FF2B5EF4-FFF2-40B4-BE49-F238E27FC236}">
                <a16:creationId xmlns:a16="http://schemas.microsoft.com/office/drawing/2014/main" id="{DAF2A1D5-D2C7-4160-BB8C-BD0F75D52B49}"/>
              </a:ext>
            </a:extLst>
          </p:cNvPr>
          <p:cNvSpPr/>
          <p:nvPr userDrawn="1"/>
        </p:nvSpPr>
        <p:spPr>
          <a:xfrm>
            <a:off x="622651" y="811012"/>
            <a:ext cx="586521" cy="598338"/>
          </a:xfrm>
          <a:custGeom>
            <a:avLst/>
            <a:gdLst>
              <a:gd name="connsiteX0" fmla="*/ 2679700 w 4610100"/>
              <a:gd name="connsiteY0" fmla="*/ 355600 h 2667000"/>
              <a:gd name="connsiteX1" fmla="*/ 2679700 w 4610100"/>
              <a:gd name="connsiteY1" fmla="*/ 0 h 2667000"/>
              <a:gd name="connsiteX2" fmla="*/ 0 w 4610100"/>
              <a:gd name="connsiteY2" fmla="*/ 0 h 2667000"/>
              <a:gd name="connsiteX3" fmla="*/ 0 w 4610100"/>
              <a:gd name="connsiteY3" fmla="*/ 2667000 h 2667000"/>
              <a:gd name="connsiteX4" fmla="*/ 2679700 w 4610100"/>
              <a:gd name="connsiteY4" fmla="*/ 2667000 h 2667000"/>
              <a:gd name="connsiteX5" fmla="*/ 2679700 w 4610100"/>
              <a:gd name="connsiteY5" fmla="*/ 2324100 h 2667000"/>
              <a:gd name="connsiteX6" fmla="*/ 4610100 w 4610100"/>
              <a:gd name="connsiteY6" fmla="*/ 2324100 h 2667000"/>
              <a:gd name="connsiteX0" fmla="*/ 2679700 w 2679700"/>
              <a:gd name="connsiteY0" fmla="*/ 355600 h 2667000"/>
              <a:gd name="connsiteX1" fmla="*/ 2679700 w 2679700"/>
              <a:gd name="connsiteY1" fmla="*/ 0 h 2667000"/>
              <a:gd name="connsiteX2" fmla="*/ 0 w 2679700"/>
              <a:gd name="connsiteY2" fmla="*/ 0 h 2667000"/>
              <a:gd name="connsiteX3" fmla="*/ 0 w 2679700"/>
              <a:gd name="connsiteY3" fmla="*/ 2667000 h 2667000"/>
              <a:gd name="connsiteX4" fmla="*/ 2679700 w 2679700"/>
              <a:gd name="connsiteY4" fmla="*/ 2667000 h 2667000"/>
              <a:gd name="connsiteX5" fmla="*/ 2679700 w 2679700"/>
              <a:gd name="connsiteY5" fmla="*/ 2324100 h 266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79700" h="2667000">
                <a:moveTo>
                  <a:pt x="2679700" y="355600"/>
                </a:moveTo>
                <a:lnTo>
                  <a:pt x="2679700" y="0"/>
                </a:lnTo>
                <a:lnTo>
                  <a:pt x="0" y="0"/>
                </a:lnTo>
                <a:lnTo>
                  <a:pt x="0" y="2667000"/>
                </a:lnTo>
                <a:lnTo>
                  <a:pt x="2679700" y="2667000"/>
                </a:lnTo>
                <a:lnTo>
                  <a:pt x="2679700" y="2324100"/>
                </a:lnTo>
              </a:path>
            </a:pathLst>
          </a:custGeom>
          <a:noFill/>
          <a:ln w="95250">
            <a:solidFill>
              <a:srgbClr val="FCFC30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>
              <a:solidFill>
                <a:srgbClr val="1E3D5C"/>
              </a:solidFill>
            </a:endParaRPr>
          </a:p>
        </p:txBody>
      </p:sp>
      <p:pic>
        <p:nvPicPr>
          <p:cNvPr id="8" name="Imagem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492" y="6372564"/>
            <a:ext cx="12196492" cy="466725"/>
          </a:xfrm>
          <a:prstGeom prst="rect">
            <a:avLst/>
          </a:prstGeom>
        </p:spPr>
      </p:pic>
      <p:grpSp>
        <p:nvGrpSpPr>
          <p:cNvPr id="9" name="Agrupar 8"/>
          <p:cNvGrpSpPr/>
          <p:nvPr userDrawn="1"/>
        </p:nvGrpSpPr>
        <p:grpSpPr>
          <a:xfrm>
            <a:off x="9291145" y="1800191"/>
            <a:ext cx="2545315" cy="2792830"/>
            <a:chOff x="9295597" y="2472852"/>
            <a:chExt cx="1794630" cy="2264503"/>
          </a:xfrm>
        </p:grpSpPr>
        <p:sp>
          <p:nvSpPr>
            <p:cNvPr id="10" name="Freeform: Shape 86">
              <a:extLst>
                <a:ext uri="{FF2B5EF4-FFF2-40B4-BE49-F238E27FC236}">
                  <a16:creationId xmlns:a16="http://schemas.microsoft.com/office/drawing/2014/main" id="{634E6A70-D12A-4FD8-AB16-C4759E325B49}"/>
                </a:ext>
              </a:extLst>
            </p:cNvPr>
            <p:cNvSpPr/>
            <p:nvPr/>
          </p:nvSpPr>
          <p:spPr>
            <a:xfrm>
              <a:off x="9490840" y="2472852"/>
              <a:ext cx="1599387" cy="1417631"/>
            </a:xfrm>
            <a:custGeom>
              <a:avLst/>
              <a:gdLst>
                <a:gd name="connsiteX0" fmla="*/ 935369 w 4012004"/>
                <a:gd name="connsiteY0" fmla="*/ 1848105 h 3156876"/>
                <a:gd name="connsiteX1" fmla="*/ 945185 w 4012004"/>
                <a:gd name="connsiteY1" fmla="*/ 1857921 h 3156876"/>
                <a:gd name="connsiteX2" fmla="*/ 945185 w 4012004"/>
                <a:gd name="connsiteY2" fmla="*/ 2044195 h 3156876"/>
                <a:gd name="connsiteX3" fmla="*/ 948513 w 4012004"/>
                <a:gd name="connsiteY3" fmla="*/ 2043523 h 3156876"/>
                <a:gd name="connsiteX4" fmla="*/ 1037128 w 4012004"/>
                <a:gd name="connsiteY4" fmla="*/ 2132138 h 3156876"/>
                <a:gd name="connsiteX5" fmla="*/ 1037128 w 4012004"/>
                <a:gd name="connsiteY5" fmla="*/ 2473212 h 3156876"/>
                <a:gd name="connsiteX6" fmla="*/ 948513 w 4012004"/>
                <a:gd name="connsiteY6" fmla="*/ 2561827 h 3156876"/>
                <a:gd name="connsiteX7" fmla="*/ 945185 w 4012004"/>
                <a:gd name="connsiteY7" fmla="*/ 2561155 h 3156876"/>
                <a:gd name="connsiteX8" fmla="*/ 945185 w 4012004"/>
                <a:gd name="connsiteY8" fmla="*/ 3147060 h 3156876"/>
                <a:gd name="connsiteX9" fmla="*/ 935369 w 4012004"/>
                <a:gd name="connsiteY9" fmla="*/ 3156876 h 3156876"/>
                <a:gd name="connsiteX10" fmla="*/ 925553 w 4012004"/>
                <a:gd name="connsiteY10" fmla="*/ 3147060 h 3156876"/>
                <a:gd name="connsiteX11" fmla="*/ 925553 w 4012004"/>
                <a:gd name="connsiteY11" fmla="*/ 2557192 h 3156876"/>
                <a:gd name="connsiteX12" fmla="*/ 914020 w 4012004"/>
                <a:gd name="connsiteY12" fmla="*/ 2554863 h 3156876"/>
                <a:gd name="connsiteX13" fmla="*/ 859898 w 4012004"/>
                <a:gd name="connsiteY13" fmla="*/ 2473212 h 3156876"/>
                <a:gd name="connsiteX14" fmla="*/ 859898 w 4012004"/>
                <a:gd name="connsiteY14" fmla="*/ 2132138 h 3156876"/>
                <a:gd name="connsiteX15" fmla="*/ 914020 w 4012004"/>
                <a:gd name="connsiteY15" fmla="*/ 2050487 h 3156876"/>
                <a:gd name="connsiteX16" fmla="*/ 925553 w 4012004"/>
                <a:gd name="connsiteY16" fmla="*/ 2048159 h 3156876"/>
                <a:gd name="connsiteX17" fmla="*/ 925553 w 4012004"/>
                <a:gd name="connsiteY17" fmla="*/ 1857921 h 3156876"/>
                <a:gd name="connsiteX18" fmla="*/ 935369 w 4012004"/>
                <a:gd name="connsiteY18" fmla="*/ 1848105 h 3156876"/>
                <a:gd name="connsiteX19" fmla="*/ 88615 w 4012004"/>
                <a:gd name="connsiteY19" fmla="*/ 1565010 h 3156876"/>
                <a:gd name="connsiteX20" fmla="*/ 98431 w 4012004"/>
                <a:gd name="connsiteY20" fmla="*/ 1574826 h 3156876"/>
                <a:gd name="connsiteX21" fmla="*/ 98431 w 4012004"/>
                <a:gd name="connsiteY21" fmla="*/ 2000946 h 3156876"/>
                <a:gd name="connsiteX22" fmla="*/ 123108 w 4012004"/>
                <a:gd name="connsiteY22" fmla="*/ 2005928 h 3156876"/>
                <a:gd name="connsiteX23" fmla="*/ 177230 w 4012004"/>
                <a:gd name="connsiteY23" fmla="*/ 2087579 h 3156876"/>
                <a:gd name="connsiteX24" fmla="*/ 177230 w 4012004"/>
                <a:gd name="connsiteY24" fmla="*/ 2510024 h 3156876"/>
                <a:gd name="connsiteX25" fmla="*/ 123108 w 4012004"/>
                <a:gd name="connsiteY25" fmla="*/ 2591675 h 3156876"/>
                <a:gd name="connsiteX26" fmla="*/ 98431 w 4012004"/>
                <a:gd name="connsiteY26" fmla="*/ 2596658 h 3156876"/>
                <a:gd name="connsiteX27" fmla="*/ 98431 w 4012004"/>
                <a:gd name="connsiteY27" fmla="*/ 2863965 h 3156876"/>
                <a:gd name="connsiteX28" fmla="*/ 88615 w 4012004"/>
                <a:gd name="connsiteY28" fmla="*/ 2873781 h 3156876"/>
                <a:gd name="connsiteX29" fmla="*/ 78799 w 4012004"/>
                <a:gd name="connsiteY29" fmla="*/ 2863965 h 3156876"/>
                <a:gd name="connsiteX30" fmla="*/ 78799 w 4012004"/>
                <a:gd name="connsiteY30" fmla="*/ 2596658 h 3156876"/>
                <a:gd name="connsiteX31" fmla="*/ 54122 w 4012004"/>
                <a:gd name="connsiteY31" fmla="*/ 2591675 h 3156876"/>
                <a:gd name="connsiteX32" fmla="*/ 0 w 4012004"/>
                <a:gd name="connsiteY32" fmla="*/ 2510024 h 3156876"/>
                <a:gd name="connsiteX33" fmla="*/ 0 w 4012004"/>
                <a:gd name="connsiteY33" fmla="*/ 2087579 h 3156876"/>
                <a:gd name="connsiteX34" fmla="*/ 54122 w 4012004"/>
                <a:gd name="connsiteY34" fmla="*/ 2005928 h 3156876"/>
                <a:gd name="connsiteX35" fmla="*/ 78799 w 4012004"/>
                <a:gd name="connsiteY35" fmla="*/ 2000946 h 3156876"/>
                <a:gd name="connsiteX36" fmla="*/ 78799 w 4012004"/>
                <a:gd name="connsiteY36" fmla="*/ 1574826 h 3156876"/>
                <a:gd name="connsiteX37" fmla="*/ 88615 w 4012004"/>
                <a:gd name="connsiteY37" fmla="*/ 1565010 h 3156876"/>
                <a:gd name="connsiteX38" fmla="*/ 1586411 w 4012004"/>
                <a:gd name="connsiteY38" fmla="*/ 1177255 h 3156876"/>
                <a:gd name="connsiteX39" fmla="*/ 1596227 w 4012004"/>
                <a:gd name="connsiteY39" fmla="*/ 1187071 h 3156876"/>
                <a:gd name="connsiteX40" fmla="*/ 1596227 w 4012004"/>
                <a:gd name="connsiteY40" fmla="*/ 1351438 h 3156876"/>
                <a:gd name="connsiteX41" fmla="*/ 1620904 w 4012004"/>
                <a:gd name="connsiteY41" fmla="*/ 1356420 h 3156876"/>
                <a:gd name="connsiteX42" fmla="*/ 1675026 w 4012004"/>
                <a:gd name="connsiteY42" fmla="*/ 1438071 h 3156876"/>
                <a:gd name="connsiteX43" fmla="*/ 1675026 w 4012004"/>
                <a:gd name="connsiteY43" fmla="*/ 1701703 h 3156876"/>
                <a:gd name="connsiteX44" fmla="*/ 1620904 w 4012004"/>
                <a:gd name="connsiteY44" fmla="*/ 1783354 h 3156876"/>
                <a:gd name="connsiteX45" fmla="*/ 1596227 w 4012004"/>
                <a:gd name="connsiteY45" fmla="*/ 1788336 h 3156876"/>
                <a:gd name="connsiteX46" fmla="*/ 1596227 w 4012004"/>
                <a:gd name="connsiteY46" fmla="*/ 1952702 h 3156876"/>
                <a:gd name="connsiteX47" fmla="*/ 1586411 w 4012004"/>
                <a:gd name="connsiteY47" fmla="*/ 1962518 h 3156876"/>
                <a:gd name="connsiteX48" fmla="*/ 1576595 w 4012004"/>
                <a:gd name="connsiteY48" fmla="*/ 1952702 h 3156876"/>
                <a:gd name="connsiteX49" fmla="*/ 1576595 w 4012004"/>
                <a:gd name="connsiteY49" fmla="*/ 1788336 h 3156876"/>
                <a:gd name="connsiteX50" fmla="*/ 1551918 w 4012004"/>
                <a:gd name="connsiteY50" fmla="*/ 1783354 h 3156876"/>
                <a:gd name="connsiteX51" fmla="*/ 1497796 w 4012004"/>
                <a:gd name="connsiteY51" fmla="*/ 1701703 h 3156876"/>
                <a:gd name="connsiteX52" fmla="*/ 1497796 w 4012004"/>
                <a:gd name="connsiteY52" fmla="*/ 1438071 h 3156876"/>
                <a:gd name="connsiteX53" fmla="*/ 1551918 w 4012004"/>
                <a:gd name="connsiteY53" fmla="*/ 1356420 h 3156876"/>
                <a:gd name="connsiteX54" fmla="*/ 1576595 w 4012004"/>
                <a:gd name="connsiteY54" fmla="*/ 1351438 h 3156876"/>
                <a:gd name="connsiteX55" fmla="*/ 1576595 w 4012004"/>
                <a:gd name="connsiteY55" fmla="*/ 1187071 h 3156876"/>
                <a:gd name="connsiteX56" fmla="*/ 1586411 w 4012004"/>
                <a:gd name="connsiteY56" fmla="*/ 1177255 h 3156876"/>
                <a:gd name="connsiteX57" fmla="*/ 2426794 w 4012004"/>
                <a:gd name="connsiteY57" fmla="*/ 488999 h 3156876"/>
                <a:gd name="connsiteX58" fmla="*/ 2436610 w 4012004"/>
                <a:gd name="connsiteY58" fmla="*/ 498815 h 3156876"/>
                <a:gd name="connsiteX59" fmla="*/ 2436610 w 4012004"/>
                <a:gd name="connsiteY59" fmla="*/ 589710 h 3156876"/>
                <a:gd name="connsiteX60" fmla="*/ 2465450 w 4012004"/>
                <a:gd name="connsiteY60" fmla="*/ 595532 h 3156876"/>
                <a:gd name="connsiteX61" fmla="*/ 2515409 w 4012004"/>
                <a:gd name="connsiteY61" fmla="*/ 670903 h 3156876"/>
                <a:gd name="connsiteX62" fmla="*/ 2515409 w 4012004"/>
                <a:gd name="connsiteY62" fmla="*/ 1726684 h 3156876"/>
                <a:gd name="connsiteX63" fmla="*/ 2465450 w 4012004"/>
                <a:gd name="connsiteY63" fmla="*/ 1802055 h 3156876"/>
                <a:gd name="connsiteX64" fmla="*/ 2436610 w 4012004"/>
                <a:gd name="connsiteY64" fmla="*/ 1807877 h 3156876"/>
                <a:gd name="connsiteX65" fmla="*/ 2436610 w 4012004"/>
                <a:gd name="connsiteY65" fmla="*/ 1984270 h 3156876"/>
                <a:gd name="connsiteX66" fmla="*/ 2426794 w 4012004"/>
                <a:gd name="connsiteY66" fmla="*/ 1994086 h 3156876"/>
                <a:gd name="connsiteX67" fmla="*/ 2416978 w 4012004"/>
                <a:gd name="connsiteY67" fmla="*/ 1984270 h 3156876"/>
                <a:gd name="connsiteX68" fmla="*/ 2416978 w 4012004"/>
                <a:gd name="connsiteY68" fmla="*/ 1807877 h 3156876"/>
                <a:gd name="connsiteX69" fmla="*/ 2388138 w 4012004"/>
                <a:gd name="connsiteY69" fmla="*/ 1802055 h 3156876"/>
                <a:gd name="connsiteX70" fmla="*/ 2338179 w 4012004"/>
                <a:gd name="connsiteY70" fmla="*/ 1726684 h 3156876"/>
                <a:gd name="connsiteX71" fmla="*/ 2338179 w 4012004"/>
                <a:gd name="connsiteY71" fmla="*/ 670903 h 3156876"/>
                <a:gd name="connsiteX72" fmla="*/ 2388138 w 4012004"/>
                <a:gd name="connsiteY72" fmla="*/ 595532 h 3156876"/>
                <a:gd name="connsiteX73" fmla="*/ 2416978 w 4012004"/>
                <a:gd name="connsiteY73" fmla="*/ 589710 h 3156876"/>
                <a:gd name="connsiteX74" fmla="*/ 2416978 w 4012004"/>
                <a:gd name="connsiteY74" fmla="*/ 498815 h 3156876"/>
                <a:gd name="connsiteX75" fmla="*/ 2426794 w 4012004"/>
                <a:gd name="connsiteY75" fmla="*/ 488999 h 3156876"/>
                <a:gd name="connsiteX76" fmla="*/ 3058591 w 4012004"/>
                <a:gd name="connsiteY76" fmla="*/ 20757 h 3156876"/>
                <a:gd name="connsiteX77" fmla="*/ 3068407 w 4012004"/>
                <a:gd name="connsiteY77" fmla="*/ 30573 h 3156876"/>
                <a:gd name="connsiteX78" fmla="*/ 3068407 w 4012004"/>
                <a:gd name="connsiteY78" fmla="*/ 236262 h 3156876"/>
                <a:gd name="connsiteX79" fmla="*/ 3093084 w 4012004"/>
                <a:gd name="connsiteY79" fmla="*/ 241244 h 3156876"/>
                <a:gd name="connsiteX80" fmla="*/ 3147206 w 4012004"/>
                <a:gd name="connsiteY80" fmla="*/ 322895 h 3156876"/>
                <a:gd name="connsiteX81" fmla="*/ 3147206 w 4012004"/>
                <a:gd name="connsiteY81" fmla="*/ 871974 h 3156876"/>
                <a:gd name="connsiteX82" fmla="*/ 3093084 w 4012004"/>
                <a:gd name="connsiteY82" fmla="*/ 953625 h 3156876"/>
                <a:gd name="connsiteX83" fmla="*/ 3068407 w 4012004"/>
                <a:gd name="connsiteY83" fmla="*/ 958607 h 3156876"/>
                <a:gd name="connsiteX84" fmla="*/ 3068407 w 4012004"/>
                <a:gd name="connsiteY84" fmla="*/ 1319712 h 3156876"/>
                <a:gd name="connsiteX85" fmla="*/ 3058591 w 4012004"/>
                <a:gd name="connsiteY85" fmla="*/ 1329528 h 3156876"/>
                <a:gd name="connsiteX86" fmla="*/ 3048775 w 4012004"/>
                <a:gd name="connsiteY86" fmla="*/ 1319712 h 3156876"/>
                <a:gd name="connsiteX87" fmla="*/ 3048775 w 4012004"/>
                <a:gd name="connsiteY87" fmla="*/ 958607 h 3156876"/>
                <a:gd name="connsiteX88" fmla="*/ 3024098 w 4012004"/>
                <a:gd name="connsiteY88" fmla="*/ 953625 h 3156876"/>
                <a:gd name="connsiteX89" fmla="*/ 2969976 w 4012004"/>
                <a:gd name="connsiteY89" fmla="*/ 871974 h 3156876"/>
                <a:gd name="connsiteX90" fmla="*/ 2969976 w 4012004"/>
                <a:gd name="connsiteY90" fmla="*/ 322895 h 3156876"/>
                <a:gd name="connsiteX91" fmla="*/ 3024098 w 4012004"/>
                <a:gd name="connsiteY91" fmla="*/ 241244 h 3156876"/>
                <a:gd name="connsiteX92" fmla="*/ 3048775 w 4012004"/>
                <a:gd name="connsiteY92" fmla="*/ 236262 h 3156876"/>
                <a:gd name="connsiteX93" fmla="*/ 3048775 w 4012004"/>
                <a:gd name="connsiteY93" fmla="*/ 30573 h 3156876"/>
                <a:gd name="connsiteX94" fmla="*/ 3058591 w 4012004"/>
                <a:gd name="connsiteY94" fmla="*/ 20757 h 3156876"/>
                <a:gd name="connsiteX95" fmla="*/ 3923389 w 4012004"/>
                <a:gd name="connsiteY95" fmla="*/ 0 h 3156876"/>
                <a:gd name="connsiteX96" fmla="*/ 3933205 w 4012004"/>
                <a:gd name="connsiteY96" fmla="*/ 9816 h 3156876"/>
                <a:gd name="connsiteX97" fmla="*/ 3933205 w 4012004"/>
                <a:gd name="connsiteY97" fmla="*/ 58587 h 3156876"/>
                <a:gd name="connsiteX98" fmla="*/ 3957882 w 4012004"/>
                <a:gd name="connsiteY98" fmla="*/ 63569 h 3156876"/>
                <a:gd name="connsiteX99" fmla="*/ 4012004 w 4012004"/>
                <a:gd name="connsiteY99" fmla="*/ 145220 h 3156876"/>
                <a:gd name="connsiteX100" fmla="*/ 4012004 w 4012004"/>
                <a:gd name="connsiteY100" fmla="*/ 467633 h 3156876"/>
                <a:gd name="connsiteX101" fmla="*/ 3957882 w 4012004"/>
                <a:gd name="connsiteY101" fmla="*/ 549284 h 3156876"/>
                <a:gd name="connsiteX102" fmla="*/ 3933205 w 4012004"/>
                <a:gd name="connsiteY102" fmla="*/ 554266 h 3156876"/>
                <a:gd name="connsiteX103" fmla="*/ 3933205 w 4012004"/>
                <a:gd name="connsiteY103" fmla="*/ 775447 h 3156876"/>
                <a:gd name="connsiteX104" fmla="*/ 3923389 w 4012004"/>
                <a:gd name="connsiteY104" fmla="*/ 785263 h 3156876"/>
                <a:gd name="connsiteX105" fmla="*/ 3913573 w 4012004"/>
                <a:gd name="connsiteY105" fmla="*/ 775447 h 3156876"/>
                <a:gd name="connsiteX106" fmla="*/ 3913573 w 4012004"/>
                <a:gd name="connsiteY106" fmla="*/ 554266 h 3156876"/>
                <a:gd name="connsiteX107" fmla="*/ 3888896 w 4012004"/>
                <a:gd name="connsiteY107" fmla="*/ 549284 h 3156876"/>
                <a:gd name="connsiteX108" fmla="*/ 3834774 w 4012004"/>
                <a:gd name="connsiteY108" fmla="*/ 467633 h 3156876"/>
                <a:gd name="connsiteX109" fmla="*/ 3834774 w 4012004"/>
                <a:gd name="connsiteY109" fmla="*/ 145220 h 3156876"/>
                <a:gd name="connsiteX110" fmla="*/ 3888896 w 4012004"/>
                <a:gd name="connsiteY110" fmla="*/ 63569 h 3156876"/>
                <a:gd name="connsiteX111" fmla="*/ 3913573 w 4012004"/>
                <a:gd name="connsiteY111" fmla="*/ 58587 h 3156876"/>
                <a:gd name="connsiteX112" fmla="*/ 3913573 w 4012004"/>
                <a:gd name="connsiteY112" fmla="*/ 9816 h 3156876"/>
                <a:gd name="connsiteX113" fmla="*/ 3923389 w 4012004"/>
                <a:gd name="connsiteY113" fmla="*/ 0 h 3156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4012004" h="3156876">
                  <a:moveTo>
                    <a:pt x="935369" y="1848105"/>
                  </a:moveTo>
                  <a:cubicBezTo>
                    <a:pt x="940790" y="1848105"/>
                    <a:pt x="945185" y="1852500"/>
                    <a:pt x="945185" y="1857921"/>
                  </a:cubicBezTo>
                  <a:lnTo>
                    <a:pt x="945185" y="2044195"/>
                  </a:lnTo>
                  <a:lnTo>
                    <a:pt x="948513" y="2043523"/>
                  </a:lnTo>
                  <a:cubicBezTo>
                    <a:pt x="997454" y="2043523"/>
                    <a:pt x="1037128" y="2083197"/>
                    <a:pt x="1037128" y="2132138"/>
                  </a:cubicBezTo>
                  <a:lnTo>
                    <a:pt x="1037128" y="2473212"/>
                  </a:lnTo>
                  <a:cubicBezTo>
                    <a:pt x="1037128" y="2522153"/>
                    <a:pt x="997454" y="2561827"/>
                    <a:pt x="948513" y="2561827"/>
                  </a:cubicBezTo>
                  <a:lnTo>
                    <a:pt x="945185" y="2561155"/>
                  </a:lnTo>
                  <a:lnTo>
                    <a:pt x="945185" y="3147060"/>
                  </a:lnTo>
                  <a:cubicBezTo>
                    <a:pt x="945185" y="3152481"/>
                    <a:pt x="940790" y="3156876"/>
                    <a:pt x="935369" y="3156876"/>
                  </a:cubicBezTo>
                  <a:cubicBezTo>
                    <a:pt x="929948" y="3156876"/>
                    <a:pt x="925553" y="3152481"/>
                    <a:pt x="925553" y="3147060"/>
                  </a:cubicBezTo>
                  <a:lnTo>
                    <a:pt x="925553" y="2557192"/>
                  </a:lnTo>
                  <a:lnTo>
                    <a:pt x="914020" y="2554863"/>
                  </a:lnTo>
                  <a:cubicBezTo>
                    <a:pt x="882214" y="2541411"/>
                    <a:pt x="859898" y="2509918"/>
                    <a:pt x="859898" y="2473212"/>
                  </a:cubicBezTo>
                  <a:lnTo>
                    <a:pt x="859898" y="2132138"/>
                  </a:lnTo>
                  <a:cubicBezTo>
                    <a:pt x="859898" y="2095432"/>
                    <a:pt x="882214" y="2063939"/>
                    <a:pt x="914020" y="2050487"/>
                  </a:cubicBezTo>
                  <a:lnTo>
                    <a:pt x="925553" y="2048159"/>
                  </a:lnTo>
                  <a:lnTo>
                    <a:pt x="925553" y="1857921"/>
                  </a:lnTo>
                  <a:cubicBezTo>
                    <a:pt x="925553" y="1852500"/>
                    <a:pt x="929948" y="1848105"/>
                    <a:pt x="935369" y="1848105"/>
                  </a:cubicBezTo>
                  <a:close/>
                  <a:moveTo>
                    <a:pt x="88615" y="1565010"/>
                  </a:moveTo>
                  <a:cubicBezTo>
                    <a:pt x="94036" y="1565010"/>
                    <a:pt x="98431" y="1569405"/>
                    <a:pt x="98431" y="1574826"/>
                  </a:cubicBezTo>
                  <a:lnTo>
                    <a:pt x="98431" y="2000946"/>
                  </a:lnTo>
                  <a:lnTo>
                    <a:pt x="123108" y="2005928"/>
                  </a:lnTo>
                  <a:cubicBezTo>
                    <a:pt x="154913" y="2019380"/>
                    <a:pt x="177230" y="2050873"/>
                    <a:pt x="177230" y="2087579"/>
                  </a:cubicBezTo>
                  <a:lnTo>
                    <a:pt x="177230" y="2510024"/>
                  </a:lnTo>
                  <a:cubicBezTo>
                    <a:pt x="177230" y="2546730"/>
                    <a:pt x="154913" y="2578223"/>
                    <a:pt x="123108" y="2591675"/>
                  </a:cubicBezTo>
                  <a:lnTo>
                    <a:pt x="98431" y="2596658"/>
                  </a:lnTo>
                  <a:lnTo>
                    <a:pt x="98431" y="2863965"/>
                  </a:lnTo>
                  <a:cubicBezTo>
                    <a:pt x="98431" y="2869386"/>
                    <a:pt x="94036" y="2873781"/>
                    <a:pt x="88615" y="2873781"/>
                  </a:cubicBezTo>
                  <a:cubicBezTo>
                    <a:pt x="83194" y="2873781"/>
                    <a:pt x="78799" y="2869386"/>
                    <a:pt x="78799" y="2863965"/>
                  </a:cubicBezTo>
                  <a:lnTo>
                    <a:pt x="78799" y="2596658"/>
                  </a:lnTo>
                  <a:lnTo>
                    <a:pt x="54122" y="2591675"/>
                  </a:lnTo>
                  <a:cubicBezTo>
                    <a:pt x="22316" y="2578223"/>
                    <a:pt x="0" y="2546730"/>
                    <a:pt x="0" y="2510024"/>
                  </a:cubicBezTo>
                  <a:lnTo>
                    <a:pt x="0" y="2087579"/>
                  </a:lnTo>
                  <a:cubicBezTo>
                    <a:pt x="0" y="2050873"/>
                    <a:pt x="22316" y="2019380"/>
                    <a:pt x="54122" y="2005928"/>
                  </a:cubicBezTo>
                  <a:lnTo>
                    <a:pt x="78799" y="2000946"/>
                  </a:lnTo>
                  <a:lnTo>
                    <a:pt x="78799" y="1574826"/>
                  </a:lnTo>
                  <a:cubicBezTo>
                    <a:pt x="78799" y="1569405"/>
                    <a:pt x="83194" y="1565010"/>
                    <a:pt x="88615" y="1565010"/>
                  </a:cubicBezTo>
                  <a:close/>
                  <a:moveTo>
                    <a:pt x="1586411" y="1177255"/>
                  </a:moveTo>
                  <a:cubicBezTo>
                    <a:pt x="1591832" y="1177255"/>
                    <a:pt x="1596227" y="1181650"/>
                    <a:pt x="1596227" y="1187071"/>
                  </a:cubicBezTo>
                  <a:lnTo>
                    <a:pt x="1596227" y="1351438"/>
                  </a:lnTo>
                  <a:lnTo>
                    <a:pt x="1620904" y="1356420"/>
                  </a:lnTo>
                  <a:cubicBezTo>
                    <a:pt x="1652709" y="1369872"/>
                    <a:pt x="1675026" y="1401365"/>
                    <a:pt x="1675026" y="1438071"/>
                  </a:cubicBezTo>
                  <a:lnTo>
                    <a:pt x="1675026" y="1701703"/>
                  </a:lnTo>
                  <a:cubicBezTo>
                    <a:pt x="1675026" y="1738409"/>
                    <a:pt x="1652709" y="1769902"/>
                    <a:pt x="1620904" y="1783354"/>
                  </a:cubicBezTo>
                  <a:lnTo>
                    <a:pt x="1596227" y="1788336"/>
                  </a:lnTo>
                  <a:lnTo>
                    <a:pt x="1596227" y="1952702"/>
                  </a:lnTo>
                  <a:cubicBezTo>
                    <a:pt x="1596227" y="1958123"/>
                    <a:pt x="1591832" y="1962518"/>
                    <a:pt x="1586411" y="1962518"/>
                  </a:cubicBezTo>
                  <a:cubicBezTo>
                    <a:pt x="1580990" y="1962518"/>
                    <a:pt x="1576595" y="1958123"/>
                    <a:pt x="1576595" y="1952702"/>
                  </a:cubicBezTo>
                  <a:lnTo>
                    <a:pt x="1576595" y="1788336"/>
                  </a:lnTo>
                  <a:lnTo>
                    <a:pt x="1551918" y="1783354"/>
                  </a:lnTo>
                  <a:cubicBezTo>
                    <a:pt x="1520113" y="1769902"/>
                    <a:pt x="1497796" y="1738409"/>
                    <a:pt x="1497796" y="1701703"/>
                  </a:cubicBezTo>
                  <a:lnTo>
                    <a:pt x="1497796" y="1438071"/>
                  </a:lnTo>
                  <a:cubicBezTo>
                    <a:pt x="1497796" y="1401365"/>
                    <a:pt x="1520113" y="1369872"/>
                    <a:pt x="1551918" y="1356420"/>
                  </a:cubicBezTo>
                  <a:lnTo>
                    <a:pt x="1576595" y="1351438"/>
                  </a:lnTo>
                  <a:lnTo>
                    <a:pt x="1576595" y="1187071"/>
                  </a:lnTo>
                  <a:cubicBezTo>
                    <a:pt x="1576595" y="1181650"/>
                    <a:pt x="1580990" y="1177255"/>
                    <a:pt x="1586411" y="1177255"/>
                  </a:cubicBezTo>
                  <a:close/>
                  <a:moveTo>
                    <a:pt x="2426794" y="488999"/>
                  </a:moveTo>
                  <a:cubicBezTo>
                    <a:pt x="2432215" y="488999"/>
                    <a:pt x="2436610" y="493394"/>
                    <a:pt x="2436610" y="498815"/>
                  </a:cubicBezTo>
                  <a:lnTo>
                    <a:pt x="2436610" y="589710"/>
                  </a:lnTo>
                  <a:lnTo>
                    <a:pt x="2465450" y="595532"/>
                  </a:lnTo>
                  <a:cubicBezTo>
                    <a:pt x="2494809" y="607950"/>
                    <a:pt x="2515409" y="637021"/>
                    <a:pt x="2515409" y="670903"/>
                  </a:cubicBezTo>
                  <a:lnTo>
                    <a:pt x="2515409" y="1726684"/>
                  </a:lnTo>
                  <a:cubicBezTo>
                    <a:pt x="2515409" y="1760566"/>
                    <a:pt x="2494809" y="1789637"/>
                    <a:pt x="2465450" y="1802055"/>
                  </a:cubicBezTo>
                  <a:lnTo>
                    <a:pt x="2436610" y="1807877"/>
                  </a:lnTo>
                  <a:lnTo>
                    <a:pt x="2436610" y="1984270"/>
                  </a:lnTo>
                  <a:cubicBezTo>
                    <a:pt x="2436610" y="1989691"/>
                    <a:pt x="2432215" y="1994086"/>
                    <a:pt x="2426794" y="1994086"/>
                  </a:cubicBezTo>
                  <a:cubicBezTo>
                    <a:pt x="2421373" y="1994086"/>
                    <a:pt x="2416978" y="1989691"/>
                    <a:pt x="2416978" y="1984270"/>
                  </a:cubicBezTo>
                  <a:lnTo>
                    <a:pt x="2416978" y="1807877"/>
                  </a:lnTo>
                  <a:lnTo>
                    <a:pt x="2388138" y="1802055"/>
                  </a:lnTo>
                  <a:cubicBezTo>
                    <a:pt x="2358779" y="1789637"/>
                    <a:pt x="2338179" y="1760566"/>
                    <a:pt x="2338179" y="1726684"/>
                  </a:cubicBezTo>
                  <a:lnTo>
                    <a:pt x="2338179" y="670903"/>
                  </a:lnTo>
                  <a:cubicBezTo>
                    <a:pt x="2338179" y="637021"/>
                    <a:pt x="2358779" y="607950"/>
                    <a:pt x="2388138" y="595532"/>
                  </a:cubicBezTo>
                  <a:lnTo>
                    <a:pt x="2416978" y="589710"/>
                  </a:lnTo>
                  <a:lnTo>
                    <a:pt x="2416978" y="498815"/>
                  </a:lnTo>
                  <a:cubicBezTo>
                    <a:pt x="2416978" y="493394"/>
                    <a:pt x="2421373" y="488999"/>
                    <a:pt x="2426794" y="488999"/>
                  </a:cubicBezTo>
                  <a:close/>
                  <a:moveTo>
                    <a:pt x="3058591" y="20757"/>
                  </a:moveTo>
                  <a:cubicBezTo>
                    <a:pt x="3064012" y="20757"/>
                    <a:pt x="3068407" y="25152"/>
                    <a:pt x="3068407" y="30573"/>
                  </a:cubicBezTo>
                  <a:lnTo>
                    <a:pt x="3068407" y="236262"/>
                  </a:lnTo>
                  <a:lnTo>
                    <a:pt x="3093084" y="241244"/>
                  </a:lnTo>
                  <a:cubicBezTo>
                    <a:pt x="3124889" y="254696"/>
                    <a:pt x="3147206" y="286189"/>
                    <a:pt x="3147206" y="322895"/>
                  </a:cubicBezTo>
                  <a:lnTo>
                    <a:pt x="3147206" y="871974"/>
                  </a:lnTo>
                  <a:cubicBezTo>
                    <a:pt x="3147206" y="908680"/>
                    <a:pt x="3124889" y="940173"/>
                    <a:pt x="3093084" y="953625"/>
                  </a:cubicBezTo>
                  <a:lnTo>
                    <a:pt x="3068407" y="958607"/>
                  </a:lnTo>
                  <a:lnTo>
                    <a:pt x="3068407" y="1319712"/>
                  </a:lnTo>
                  <a:cubicBezTo>
                    <a:pt x="3068407" y="1325133"/>
                    <a:pt x="3064012" y="1329528"/>
                    <a:pt x="3058591" y="1329528"/>
                  </a:cubicBezTo>
                  <a:cubicBezTo>
                    <a:pt x="3053170" y="1329528"/>
                    <a:pt x="3048775" y="1325133"/>
                    <a:pt x="3048775" y="1319712"/>
                  </a:cubicBezTo>
                  <a:lnTo>
                    <a:pt x="3048775" y="958607"/>
                  </a:lnTo>
                  <a:lnTo>
                    <a:pt x="3024098" y="953625"/>
                  </a:lnTo>
                  <a:cubicBezTo>
                    <a:pt x="2992293" y="940173"/>
                    <a:pt x="2969976" y="908680"/>
                    <a:pt x="2969976" y="871974"/>
                  </a:cubicBezTo>
                  <a:lnTo>
                    <a:pt x="2969976" y="322895"/>
                  </a:lnTo>
                  <a:cubicBezTo>
                    <a:pt x="2969976" y="286189"/>
                    <a:pt x="2992293" y="254696"/>
                    <a:pt x="3024098" y="241244"/>
                  </a:cubicBezTo>
                  <a:lnTo>
                    <a:pt x="3048775" y="236262"/>
                  </a:lnTo>
                  <a:lnTo>
                    <a:pt x="3048775" y="30573"/>
                  </a:lnTo>
                  <a:cubicBezTo>
                    <a:pt x="3048775" y="25152"/>
                    <a:pt x="3053170" y="20757"/>
                    <a:pt x="3058591" y="20757"/>
                  </a:cubicBezTo>
                  <a:close/>
                  <a:moveTo>
                    <a:pt x="3923389" y="0"/>
                  </a:moveTo>
                  <a:cubicBezTo>
                    <a:pt x="3928810" y="0"/>
                    <a:pt x="3933205" y="4395"/>
                    <a:pt x="3933205" y="9816"/>
                  </a:cubicBezTo>
                  <a:lnTo>
                    <a:pt x="3933205" y="58587"/>
                  </a:lnTo>
                  <a:lnTo>
                    <a:pt x="3957882" y="63569"/>
                  </a:lnTo>
                  <a:cubicBezTo>
                    <a:pt x="3989687" y="77021"/>
                    <a:pt x="4012004" y="108514"/>
                    <a:pt x="4012004" y="145220"/>
                  </a:cubicBezTo>
                  <a:lnTo>
                    <a:pt x="4012004" y="467633"/>
                  </a:lnTo>
                  <a:cubicBezTo>
                    <a:pt x="4012004" y="504339"/>
                    <a:pt x="3989687" y="535832"/>
                    <a:pt x="3957882" y="549284"/>
                  </a:cubicBezTo>
                  <a:lnTo>
                    <a:pt x="3933205" y="554266"/>
                  </a:lnTo>
                  <a:lnTo>
                    <a:pt x="3933205" y="775447"/>
                  </a:lnTo>
                  <a:cubicBezTo>
                    <a:pt x="3933205" y="780868"/>
                    <a:pt x="3928810" y="785263"/>
                    <a:pt x="3923389" y="785263"/>
                  </a:cubicBezTo>
                  <a:cubicBezTo>
                    <a:pt x="3917968" y="785263"/>
                    <a:pt x="3913573" y="780868"/>
                    <a:pt x="3913573" y="775447"/>
                  </a:cubicBezTo>
                  <a:lnTo>
                    <a:pt x="3913573" y="554266"/>
                  </a:lnTo>
                  <a:lnTo>
                    <a:pt x="3888896" y="549284"/>
                  </a:lnTo>
                  <a:cubicBezTo>
                    <a:pt x="3857091" y="535832"/>
                    <a:pt x="3834774" y="504339"/>
                    <a:pt x="3834774" y="467633"/>
                  </a:cubicBezTo>
                  <a:lnTo>
                    <a:pt x="3834774" y="145220"/>
                  </a:lnTo>
                  <a:cubicBezTo>
                    <a:pt x="3834774" y="108514"/>
                    <a:pt x="3857091" y="77021"/>
                    <a:pt x="3888896" y="63569"/>
                  </a:cubicBezTo>
                  <a:lnTo>
                    <a:pt x="3913573" y="58587"/>
                  </a:lnTo>
                  <a:lnTo>
                    <a:pt x="3913573" y="9816"/>
                  </a:lnTo>
                  <a:cubicBezTo>
                    <a:pt x="3913573" y="4395"/>
                    <a:pt x="3917968" y="0"/>
                    <a:pt x="3923389" y="0"/>
                  </a:cubicBezTo>
                  <a:close/>
                </a:path>
              </a:pathLst>
            </a:custGeom>
            <a:solidFill>
              <a:srgbClr val="FFF000">
                <a:alpha val="5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grpSp>
          <p:nvGrpSpPr>
            <p:cNvPr id="11" name="Agrupar 10"/>
            <p:cNvGrpSpPr/>
            <p:nvPr/>
          </p:nvGrpSpPr>
          <p:grpSpPr>
            <a:xfrm>
              <a:off x="9295597" y="2512641"/>
              <a:ext cx="1703706" cy="2224714"/>
              <a:chOff x="8284984" y="3236818"/>
              <a:chExt cx="3257281" cy="3817975"/>
            </a:xfrm>
          </p:grpSpPr>
          <p:sp>
            <p:nvSpPr>
              <p:cNvPr id="12" name="Freeform: Shape 87">
                <a:extLst>
                  <a:ext uri="{FF2B5EF4-FFF2-40B4-BE49-F238E27FC236}">
                    <a16:creationId xmlns:a16="http://schemas.microsoft.com/office/drawing/2014/main" id="{E95B467F-7E1D-4B51-87C6-46880F9CAEF1}"/>
                  </a:ext>
                </a:extLst>
              </p:cNvPr>
              <p:cNvSpPr/>
              <p:nvPr/>
            </p:nvSpPr>
            <p:spPr>
              <a:xfrm>
                <a:off x="8284984" y="3236818"/>
                <a:ext cx="3051882" cy="1984780"/>
              </a:xfrm>
              <a:custGeom>
                <a:avLst/>
                <a:gdLst>
                  <a:gd name="connsiteX0" fmla="*/ 88615 w 5062605"/>
                  <a:gd name="connsiteY0" fmla="*/ 2479156 h 3292445"/>
                  <a:gd name="connsiteX1" fmla="*/ 98431 w 5062605"/>
                  <a:gd name="connsiteY1" fmla="*/ 2488972 h 3292445"/>
                  <a:gd name="connsiteX2" fmla="*/ 98431 w 5062605"/>
                  <a:gd name="connsiteY2" fmla="*/ 2537743 h 3292445"/>
                  <a:gd name="connsiteX3" fmla="*/ 123108 w 5062605"/>
                  <a:gd name="connsiteY3" fmla="*/ 2542725 h 3292445"/>
                  <a:gd name="connsiteX4" fmla="*/ 177230 w 5062605"/>
                  <a:gd name="connsiteY4" fmla="*/ 2624376 h 3292445"/>
                  <a:gd name="connsiteX5" fmla="*/ 177230 w 5062605"/>
                  <a:gd name="connsiteY5" fmla="*/ 2888009 h 3292445"/>
                  <a:gd name="connsiteX6" fmla="*/ 123108 w 5062605"/>
                  <a:gd name="connsiteY6" fmla="*/ 2969660 h 3292445"/>
                  <a:gd name="connsiteX7" fmla="*/ 98431 w 5062605"/>
                  <a:gd name="connsiteY7" fmla="*/ 2974643 h 3292445"/>
                  <a:gd name="connsiteX8" fmla="*/ 98431 w 5062605"/>
                  <a:gd name="connsiteY8" fmla="*/ 3254603 h 3292445"/>
                  <a:gd name="connsiteX9" fmla="*/ 88615 w 5062605"/>
                  <a:gd name="connsiteY9" fmla="*/ 3264419 h 3292445"/>
                  <a:gd name="connsiteX10" fmla="*/ 78799 w 5062605"/>
                  <a:gd name="connsiteY10" fmla="*/ 3254603 h 3292445"/>
                  <a:gd name="connsiteX11" fmla="*/ 78799 w 5062605"/>
                  <a:gd name="connsiteY11" fmla="*/ 2974643 h 3292445"/>
                  <a:gd name="connsiteX12" fmla="*/ 54122 w 5062605"/>
                  <a:gd name="connsiteY12" fmla="*/ 2969660 h 3292445"/>
                  <a:gd name="connsiteX13" fmla="*/ 0 w 5062605"/>
                  <a:gd name="connsiteY13" fmla="*/ 2888009 h 3292445"/>
                  <a:gd name="connsiteX14" fmla="*/ 0 w 5062605"/>
                  <a:gd name="connsiteY14" fmla="*/ 2624376 h 3292445"/>
                  <a:gd name="connsiteX15" fmla="*/ 54122 w 5062605"/>
                  <a:gd name="connsiteY15" fmla="*/ 2542725 h 3292445"/>
                  <a:gd name="connsiteX16" fmla="*/ 78799 w 5062605"/>
                  <a:gd name="connsiteY16" fmla="*/ 2537743 h 3292445"/>
                  <a:gd name="connsiteX17" fmla="*/ 78799 w 5062605"/>
                  <a:gd name="connsiteY17" fmla="*/ 2488972 h 3292445"/>
                  <a:gd name="connsiteX18" fmla="*/ 88615 w 5062605"/>
                  <a:gd name="connsiteY18" fmla="*/ 2479156 h 3292445"/>
                  <a:gd name="connsiteX19" fmla="*/ 1346625 w 5062605"/>
                  <a:gd name="connsiteY19" fmla="*/ 2407874 h 3292445"/>
                  <a:gd name="connsiteX20" fmla="*/ 1356441 w 5062605"/>
                  <a:gd name="connsiteY20" fmla="*/ 2417690 h 3292445"/>
                  <a:gd name="connsiteX21" fmla="*/ 1356441 w 5062605"/>
                  <a:gd name="connsiteY21" fmla="*/ 2582057 h 3292445"/>
                  <a:gd name="connsiteX22" fmla="*/ 1381118 w 5062605"/>
                  <a:gd name="connsiteY22" fmla="*/ 2587039 h 3292445"/>
                  <a:gd name="connsiteX23" fmla="*/ 1435240 w 5062605"/>
                  <a:gd name="connsiteY23" fmla="*/ 2668690 h 3292445"/>
                  <a:gd name="connsiteX24" fmla="*/ 1435240 w 5062605"/>
                  <a:gd name="connsiteY24" fmla="*/ 2932322 h 3292445"/>
                  <a:gd name="connsiteX25" fmla="*/ 1381118 w 5062605"/>
                  <a:gd name="connsiteY25" fmla="*/ 3013974 h 3292445"/>
                  <a:gd name="connsiteX26" fmla="*/ 1356441 w 5062605"/>
                  <a:gd name="connsiteY26" fmla="*/ 3018956 h 3292445"/>
                  <a:gd name="connsiteX27" fmla="*/ 1356441 w 5062605"/>
                  <a:gd name="connsiteY27" fmla="*/ 3183321 h 3292445"/>
                  <a:gd name="connsiteX28" fmla="*/ 1346625 w 5062605"/>
                  <a:gd name="connsiteY28" fmla="*/ 3193137 h 3292445"/>
                  <a:gd name="connsiteX29" fmla="*/ 1336809 w 5062605"/>
                  <a:gd name="connsiteY29" fmla="*/ 3183321 h 3292445"/>
                  <a:gd name="connsiteX30" fmla="*/ 1336809 w 5062605"/>
                  <a:gd name="connsiteY30" fmla="*/ 3018956 h 3292445"/>
                  <a:gd name="connsiteX31" fmla="*/ 1312132 w 5062605"/>
                  <a:gd name="connsiteY31" fmla="*/ 3013974 h 3292445"/>
                  <a:gd name="connsiteX32" fmla="*/ 1258010 w 5062605"/>
                  <a:gd name="connsiteY32" fmla="*/ 2932322 h 3292445"/>
                  <a:gd name="connsiteX33" fmla="*/ 1258010 w 5062605"/>
                  <a:gd name="connsiteY33" fmla="*/ 2668690 h 3292445"/>
                  <a:gd name="connsiteX34" fmla="*/ 1312132 w 5062605"/>
                  <a:gd name="connsiteY34" fmla="*/ 2587039 h 3292445"/>
                  <a:gd name="connsiteX35" fmla="*/ 1336809 w 5062605"/>
                  <a:gd name="connsiteY35" fmla="*/ 2582057 h 3292445"/>
                  <a:gd name="connsiteX36" fmla="*/ 1336809 w 5062605"/>
                  <a:gd name="connsiteY36" fmla="*/ 2417690 h 3292445"/>
                  <a:gd name="connsiteX37" fmla="*/ 1346625 w 5062605"/>
                  <a:gd name="connsiteY37" fmla="*/ 2407874 h 3292445"/>
                  <a:gd name="connsiteX38" fmla="*/ 290638 w 5062605"/>
                  <a:gd name="connsiteY38" fmla="*/ 2240460 h 3292445"/>
                  <a:gd name="connsiteX39" fmla="*/ 300454 w 5062605"/>
                  <a:gd name="connsiteY39" fmla="*/ 2250276 h 3292445"/>
                  <a:gd name="connsiteX40" fmla="*/ 300454 w 5062605"/>
                  <a:gd name="connsiteY40" fmla="*/ 2414643 h 3292445"/>
                  <a:gd name="connsiteX41" fmla="*/ 325131 w 5062605"/>
                  <a:gd name="connsiteY41" fmla="*/ 2419625 h 3292445"/>
                  <a:gd name="connsiteX42" fmla="*/ 379253 w 5062605"/>
                  <a:gd name="connsiteY42" fmla="*/ 2501276 h 3292445"/>
                  <a:gd name="connsiteX43" fmla="*/ 379253 w 5062605"/>
                  <a:gd name="connsiteY43" fmla="*/ 2764909 h 3292445"/>
                  <a:gd name="connsiteX44" fmla="*/ 325131 w 5062605"/>
                  <a:gd name="connsiteY44" fmla="*/ 2846560 h 3292445"/>
                  <a:gd name="connsiteX45" fmla="*/ 300454 w 5062605"/>
                  <a:gd name="connsiteY45" fmla="*/ 2851542 h 3292445"/>
                  <a:gd name="connsiteX46" fmla="*/ 300454 w 5062605"/>
                  <a:gd name="connsiteY46" fmla="*/ 3015907 h 3292445"/>
                  <a:gd name="connsiteX47" fmla="*/ 290638 w 5062605"/>
                  <a:gd name="connsiteY47" fmla="*/ 3025723 h 3292445"/>
                  <a:gd name="connsiteX48" fmla="*/ 280822 w 5062605"/>
                  <a:gd name="connsiteY48" fmla="*/ 3015907 h 3292445"/>
                  <a:gd name="connsiteX49" fmla="*/ 280822 w 5062605"/>
                  <a:gd name="connsiteY49" fmla="*/ 2851542 h 3292445"/>
                  <a:gd name="connsiteX50" fmla="*/ 256145 w 5062605"/>
                  <a:gd name="connsiteY50" fmla="*/ 2846560 h 3292445"/>
                  <a:gd name="connsiteX51" fmla="*/ 202023 w 5062605"/>
                  <a:gd name="connsiteY51" fmla="*/ 2764909 h 3292445"/>
                  <a:gd name="connsiteX52" fmla="*/ 202023 w 5062605"/>
                  <a:gd name="connsiteY52" fmla="*/ 2501276 h 3292445"/>
                  <a:gd name="connsiteX53" fmla="*/ 256145 w 5062605"/>
                  <a:gd name="connsiteY53" fmla="*/ 2419625 h 3292445"/>
                  <a:gd name="connsiteX54" fmla="*/ 280822 w 5062605"/>
                  <a:gd name="connsiteY54" fmla="*/ 2414643 h 3292445"/>
                  <a:gd name="connsiteX55" fmla="*/ 280822 w 5062605"/>
                  <a:gd name="connsiteY55" fmla="*/ 2250276 h 3292445"/>
                  <a:gd name="connsiteX56" fmla="*/ 290638 w 5062605"/>
                  <a:gd name="connsiteY56" fmla="*/ 2240460 h 3292445"/>
                  <a:gd name="connsiteX57" fmla="*/ 1769409 w 5062605"/>
                  <a:gd name="connsiteY57" fmla="*/ 2178932 h 3292445"/>
                  <a:gd name="connsiteX58" fmla="*/ 1779225 w 5062605"/>
                  <a:gd name="connsiteY58" fmla="*/ 2188748 h 3292445"/>
                  <a:gd name="connsiteX59" fmla="*/ 1779225 w 5062605"/>
                  <a:gd name="connsiteY59" fmla="*/ 2237519 h 3292445"/>
                  <a:gd name="connsiteX60" fmla="*/ 1803902 w 5062605"/>
                  <a:gd name="connsiteY60" fmla="*/ 2242501 h 3292445"/>
                  <a:gd name="connsiteX61" fmla="*/ 1858024 w 5062605"/>
                  <a:gd name="connsiteY61" fmla="*/ 2324152 h 3292445"/>
                  <a:gd name="connsiteX62" fmla="*/ 1858024 w 5062605"/>
                  <a:gd name="connsiteY62" fmla="*/ 2679454 h 3292445"/>
                  <a:gd name="connsiteX63" fmla="*/ 1803902 w 5062605"/>
                  <a:gd name="connsiteY63" fmla="*/ 2761105 h 3292445"/>
                  <a:gd name="connsiteX64" fmla="*/ 1779225 w 5062605"/>
                  <a:gd name="connsiteY64" fmla="*/ 2766087 h 3292445"/>
                  <a:gd name="connsiteX65" fmla="*/ 1779225 w 5062605"/>
                  <a:gd name="connsiteY65" fmla="*/ 2954379 h 3292445"/>
                  <a:gd name="connsiteX66" fmla="*/ 1769409 w 5062605"/>
                  <a:gd name="connsiteY66" fmla="*/ 2964195 h 3292445"/>
                  <a:gd name="connsiteX67" fmla="*/ 1759593 w 5062605"/>
                  <a:gd name="connsiteY67" fmla="*/ 2954379 h 3292445"/>
                  <a:gd name="connsiteX68" fmla="*/ 1759593 w 5062605"/>
                  <a:gd name="connsiteY68" fmla="*/ 2766087 h 3292445"/>
                  <a:gd name="connsiteX69" fmla="*/ 1734916 w 5062605"/>
                  <a:gd name="connsiteY69" fmla="*/ 2761105 h 3292445"/>
                  <a:gd name="connsiteX70" fmla="*/ 1680794 w 5062605"/>
                  <a:gd name="connsiteY70" fmla="*/ 2679454 h 3292445"/>
                  <a:gd name="connsiteX71" fmla="*/ 1680794 w 5062605"/>
                  <a:gd name="connsiteY71" fmla="*/ 2324152 h 3292445"/>
                  <a:gd name="connsiteX72" fmla="*/ 1734916 w 5062605"/>
                  <a:gd name="connsiteY72" fmla="*/ 2242501 h 3292445"/>
                  <a:gd name="connsiteX73" fmla="*/ 1759593 w 5062605"/>
                  <a:gd name="connsiteY73" fmla="*/ 2237519 h 3292445"/>
                  <a:gd name="connsiteX74" fmla="*/ 1759593 w 5062605"/>
                  <a:gd name="connsiteY74" fmla="*/ 2188748 h 3292445"/>
                  <a:gd name="connsiteX75" fmla="*/ 1769409 w 5062605"/>
                  <a:gd name="connsiteY75" fmla="*/ 2178932 h 3292445"/>
                  <a:gd name="connsiteX76" fmla="*/ 1128304 w 5062605"/>
                  <a:gd name="connsiteY76" fmla="*/ 1983674 h 3292445"/>
                  <a:gd name="connsiteX77" fmla="*/ 1138120 w 5062605"/>
                  <a:gd name="connsiteY77" fmla="*/ 1993490 h 3292445"/>
                  <a:gd name="connsiteX78" fmla="*/ 1138120 w 5062605"/>
                  <a:gd name="connsiteY78" fmla="*/ 2159159 h 3292445"/>
                  <a:gd name="connsiteX79" fmla="*/ 1171295 w 5062605"/>
                  <a:gd name="connsiteY79" fmla="*/ 2165857 h 3292445"/>
                  <a:gd name="connsiteX80" fmla="*/ 1225417 w 5062605"/>
                  <a:gd name="connsiteY80" fmla="*/ 2247508 h 3292445"/>
                  <a:gd name="connsiteX81" fmla="*/ 1225417 w 5062605"/>
                  <a:gd name="connsiteY81" fmla="*/ 2826481 h 3292445"/>
                  <a:gd name="connsiteX82" fmla="*/ 1171295 w 5062605"/>
                  <a:gd name="connsiteY82" fmla="*/ 2908132 h 3292445"/>
                  <a:gd name="connsiteX83" fmla="*/ 1138120 w 5062605"/>
                  <a:gd name="connsiteY83" fmla="*/ 2914830 h 3292445"/>
                  <a:gd name="connsiteX84" fmla="*/ 1138120 w 5062605"/>
                  <a:gd name="connsiteY84" fmla="*/ 3282629 h 3292445"/>
                  <a:gd name="connsiteX85" fmla="*/ 1128304 w 5062605"/>
                  <a:gd name="connsiteY85" fmla="*/ 3292445 h 3292445"/>
                  <a:gd name="connsiteX86" fmla="*/ 1118488 w 5062605"/>
                  <a:gd name="connsiteY86" fmla="*/ 3282629 h 3292445"/>
                  <a:gd name="connsiteX87" fmla="*/ 1118488 w 5062605"/>
                  <a:gd name="connsiteY87" fmla="*/ 2911399 h 3292445"/>
                  <a:gd name="connsiteX88" fmla="*/ 1102309 w 5062605"/>
                  <a:gd name="connsiteY88" fmla="*/ 2908132 h 3292445"/>
                  <a:gd name="connsiteX89" fmla="*/ 1048187 w 5062605"/>
                  <a:gd name="connsiteY89" fmla="*/ 2826481 h 3292445"/>
                  <a:gd name="connsiteX90" fmla="*/ 1048187 w 5062605"/>
                  <a:gd name="connsiteY90" fmla="*/ 2247508 h 3292445"/>
                  <a:gd name="connsiteX91" fmla="*/ 1102309 w 5062605"/>
                  <a:gd name="connsiteY91" fmla="*/ 2165857 h 3292445"/>
                  <a:gd name="connsiteX92" fmla="*/ 1118488 w 5062605"/>
                  <a:gd name="connsiteY92" fmla="*/ 2162590 h 3292445"/>
                  <a:gd name="connsiteX93" fmla="*/ 1118488 w 5062605"/>
                  <a:gd name="connsiteY93" fmla="*/ 1993490 h 3292445"/>
                  <a:gd name="connsiteX94" fmla="*/ 1128304 w 5062605"/>
                  <a:gd name="connsiteY94" fmla="*/ 1983674 h 3292445"/>
                  <a:gd name="connsiteX95" fmla="*/ 909984 w 5062605"/>
                  <a:gd name="connsiteY95" fmla="*/ 1982807 h 3292445"/>
                  <a:gd name="connsiteX96" fmla="*/ 919800 w 5062605"/>
                  <a:gd name="connsiteY96" fmla="*/ 1992623 h 3292445"/>
                  <a:gd name="connsiteX97" fmla="*/ 919800 w 5062605"/>
                  <a:gd name="connsiteY97" fmla="*/ 2156990 h 3292445"/>
                  <a:gd name="connsiteX98" fmla="*/ 944477 w 5062605"/>
                  <a:gd name="connsiteY98" fmla="*/ 2161972 h 3292445"/>
                  <a:gd name="connsiteX99" fmla="*/ 998599 w 5062605"/>
                  <a:gd name="connsiteY99" fmla="*/ 2243623 h 3292445"/>
                  <a:gd name="connsiteX100" fmla="*/ 998599 w 5062605"/>
                  <a:gd name="connsiteY100" fmla="*/ 2507255 h 3292445"/>
                  <a:gd name="connsiteX101" fmla="*/ 944477 w 5062605"/>
                  <a:gd name="connsiteY101" fmla="*/ 2588906 h 3292445"/>
                  <a:gd name="connsiteX102" fmla="*/ 919800 w 5062605"/>
                  <a:gd name="connsiteY102" fmla="*/ 2593888 h 3292445"/>
                  <a:gd name="connsiteX103" fmla="*/ 919800 w 5062605"/>
                  <a:gd name="connsiteY103" fmla="*/ 2758254 h 3292445"/>
                  <a:gd name="connsiteX104" fmla="*/ 909984 w 5062605"/>
                  <a:gd name="connsiteY104" fmla="*/ 2768070 h 3292445"/>
                  <a:gd name="connsiteX105" fmla="*/ 900168 w 5062605"/>
                  <a:gd name="connsiteY105" fmla="*/ 2758254 h 3292445"/>
                  <a:gd name="connsiteX106" fmla="*/ 900168 w 5062605"/>
                  <a:gd name="connsiteY106" fmla="*/ 2593888 h 3292445"/>
                  <a:gd name="connsiteX107" fmla="*/ 875491 w 5062605"/>
                  <a:gd name="connsiteY107" fmla="*/ 2588906 h 3292445"/>
                  <a:gd name="connsiteX108" fmla="*/ 821369 w 5062605"/>
                  <a:gd name="connsiteY108" fmla="*/ 2507255 h 3292445"/>
                  <a:gd name="connsiteX109" fmla="*/ 821369 w 5062605"/>
                  <a:gd name="connsiteY109" fmla="*/ 2243623 h 3292445"/>
                  <a:gd name="connsiteX110" fmla="*/ 875491 w 5062605"/>
                  <a:gd name="connsiteY110" fmla="*/ 2161972 h 3292445"/>
                  <a:gd name="connsiteX111" fmla="*/ 900168 w 5062605"/>
                  <a:gd name="connsiteY111" fmla="*/ 2156990 h 3292445"/>
                  <a:gd name="connsiteX112" fmla="*/ 900168 w 5062605"/>
                  <a:gd name="connsiteY112" fmla="*/ 1992623 h 3292445"/>
                  <a:gd name="connsiteX113" fmla="*/ 909984 w 5062605"/>
                  <a:gd name="connsiteY113" fmla="*/ 1982807 h 3292445"/>
                  <a:gd name="connsiteX114" fmla="*/ 497087 w 5062605"/>
                  <a:gd name="connsiteY114" fmla="*/ 1926567 h 3292445"/>
                  <a:gd name="connsiteX115" fmla="*/ 506903 w 5062605"/>
                  <a:gd name="connsiteY115" fmla="*/ 1936383 h 3292445"/>
                  <a:gd name="connsiteX116" fmla="*/ 506903 w 5062605"/>
                  <a:gd name="connsiteY116" fmla="*/ 2362503 h 3292445"/>
                  <a:gd name="connsiteX117" fmla="*/ 531580 w 5062605"/>
                  <a:gd name="connsiteY117" fmla="*/ 2367485 h 3292445"/>
                  <a:gd name="connsiteX118" fmla="*/ 585702 w 5062605"/>
                  <a:gd name="connsiteY118" fmla="*/ 2449136 h 3292445"/>
                  <a:gd name="connsiteX119" fmla="*/ 585702 w 5062605"/>
                  <a:gd name="connsiteY119" fmla="*/ 2815710 h 3292445"/>
                  <a:gd name="connsiteX120" fmla="*/ 531580 w 5062605"/>
                  <a:gd name="connsiteY120" fmla="*/ 2897361 h 3292445"/>
                  <a:gd name="connsiteX121" fmla="*/ 506903 w 5062605"/>
                  <a:gd name="connsiteY121" fmla="*/ 2902343 h 3292445"/>
                  <a:gd name="connsiteX122" fmla="*/ 506903 w 5062605"/>
                  <a:gd name="connsiteY122" fmla="*/ 3225522 h 3292445"/>
                  <a:gd name="connsiteX123" fmla="*/ 497087 w 5062605"/>
                  <a:gd name="connsiteY123" fmla="*/ 3235338 h 3292445"/>
                  <a:gd name="connsiteX124" fmla="*/ 487271 w 5062605"/>
                  <a:gd name="connsiteY124" fmla="*/ 3225522 h 3292445"/>
                  <a:gd name="connsiteX125" fmla="*/ 487271 w 5062605"/>
                  <a:gd name="connsiteY125" fmla="*/ 2902343 h 3292445"/>
                  <a:gd name="connsiteX126" fmla="*/ 462594 w 5062605"/>
                  <a:gd name="connsiteY126" fmla="*/ 2897361 h 3292445"/>
                  <a:gd name="connsiteX127" fmla="*/ 408472 w 5062605"/>
                  <a:gd name="connsiteY127" fmla="*/ 2815710 h 3292445"/>
                  <a:gd name="connsiteX128" fmla="*/ 408472 w 5062605"/>
                  <a:gd name="connsiteY128" fmla="*/ 2449136 h 3292445"/>
                  <a:gd name="connsiteX129" fmla="*/ 462594 w 5062605"/>
                  <a:gd name="connsiteY129" fmla="*/ 2367485 h 3292445"/>
                  <a:gd name="connsiteX130" fmla="*/ 487271 w 5062605"/>
                  <a:gd name="connsiteY130" fmla="*/ 2362503 h 3292445"/>
                  <a:gd name="connsiteX131" fmla="*/ 487271 w 5062605"/>
                  <a:gd name="connsiteY131" fmla="*/ 1936383 h 3292445"/>
                  <a:gd name="connsiteX132" fmla="*/ 497087 w 5062605"/>
                  <a:gd name="connsiteY132" fmla="*/ 1926567 h 3292445"/>
                  <a:gd name="connsiteX133" fmla="*/ 2606562 w 5062605"/>
                  <a:gd name="connsiteY133" fmla="*/ 1886068 h 3292445"/>
                  <a:gd name="connsiteX134" fmla="*/ 2616378 w 5062605"/>
                  <a:gd name="connsiteY134" fmla="*/ 1895884 h 3292445"/>
                  <a:gd name="connsiteX135" fmla="*/ 2616378 w 5062605"/>
                  <a:gd name="connsiteY135" fmla="*/ 2322005 h 3292445"/>
                  <a:gd name="connsiteX136" fmla="*/ 2641055 w 5062605"/>
                  <a:gd name="connsiteY136" fmla="*/ 2326987 h 3292445"/>
                  <a:gd name="connsiteX137" fmla="*/ 2695177 w 5062605"/>
                  <a:gd name="connsiteY137" fmla="*/ 2408638 h 3292445"/>
                  <a:gd name="connsiteX138" fmla="*/ 2695177 w 5062605"/>
                  <a:gd name="connsiteY138" fmla="*/ 2491460 h 3292445"/>
                  <a:gd name="connsiteX139" fmla="*/ 2641055 w 5062605"/>
                  <a:gd name="connsiteY139" fmla="*/ 2573111 h 3292445"/>
                  <a:gd name="connsiteX140" fmla="*/ 2616378 w 5062605"/>
                  <a:gd name="connsiteY140" fmla="*/ 2578093 h 3292445"/>
                  <a:gd name="connsiteX141" fmla="*/ 2616378 w 5062605"/>
                  <a:gd name="connsiteY141" fmla="*/ 3185023 h 3292445"/>
                  <a:gd name="connsiteX142" fmla="*/ 2606562 w 5062605"/>
                  <a:gd name="connsiteY142" fmla="*/ 3194839 h 3292445"/>
                  <a:gd name="connsiteX143" fmla="*/ 2596746 w 5062605"/>
                  <a:gd name="connsiteY143" fmla="*/ 3185023 h 3292445"/>
                  <a:gd name="connsiteX144" fmla="*/ 2596746 w 5062605"/>
                  <a:gd name="connsiteY144" fmla="*/ 2578093 h 3292445"/>
                  <a:gd name="connsiteX145" fmla="*/ 2572069 w 5062605"/>
                  <a:gd name="connsiteY145" fmla="*/ 2573111 h 3292445"/>
                  <a:gd name="connsiteX146" fmla="*/ 2517947 w 5062605"/>
                  <a:gd name="connsiteY146" fmla="*/ 2491460 h 3292445"/>
                  <a:gd name="connsiteX147" fmla="*/ 2517947 w 5062605"/>
                  <a:gd name="connsiteY147" fmla="*/ 2408638 h 3292445"/>
                  <a:gd name="connsiteX148" fmla="*/ 2572069 w 5062605"/>
                  <a:gd name="connsiteY148" fmla="*/ 2326987 h 3292445"/>
                  <a:gd name="connsiteX149" fmla="*/ 2596746 w 5062605"/>
                  <a:gd name="connsiteY149" fmla="*/ 2322005 h 3292445"/>
                  <a:gd name="connsiteX150" fmla="*/ 2596746 w 5062605"/>
                  <a:gd name="connsiteY150" fmla="*/ 1895884 h 3292445"/>
                  <a:gd name="connsiteX151" fmla="*/ 2606562 w 5062605"/>
                  <a:gd name="connsiteY151" fmla="*/ 1886068 h 3292445"/>
                  <a:gd name="connsiteX152" fmla="*/ 2840476 w 5062605"/>
                  <a:gd name="connsiteY152" fmla="*/ 1806142 h 3292445"/>
                  <a:gd name="connsiteX153" fmla="*/ 2850292 w 5062605"/>
                  <a:gd name="connsiteY153" fmla="*/ 1815958 h 3292445"/>
                  <a:gd name="connsiteX154" fmla="*/ 2850292 w 5062605"/>
                  <a:gd name="connsiteY154" fmla="*/ 1980325 h 3292445"/>
                  <a:gd name="connsiteX155" fmla="*/ 2874969 w 5062605"/>
                  <a:gd name="connsiteY155" fmla="*/ 1985307 h 3292445"/>
                  <a:gd name="connsiteX156" fmla="*/ 2929091 w 5062605"/>
                  <a:gd name="connsiteY156" fmla="*/ 2066958 h 3292445"/>
                  <a:gd name="connsiteX157" fmla="*/ 2929091 w 5062605"/>
                  <a:gd name="connsiteY157" fmla="*/ 2173279 h 3292445"/>
                  <a:gd name="connsiteX158" fmla="*/ 2874969 w 5062605"/>
                  <a:gd name="connsiteY158" fmla="*/ 2254930 h 3292445"/>
                  <a:gd name="connsiteX159" fmla="*/ 2850292 w 5062605"/>
                  <a:gd name="connsiteY159" fmla="*/ 2259912 h 3292445"/>
                  <a:gd name="connsiteX160" fmla="*/ 2850292 w 5062605"/>
                  <a:gd name="connsiteY160" fmla="*/ 2581589 h 3292445"/>
                  <a:gd name="connsiteX161" fmla="*/ 2840476 w 5062605"/>
                  <a:gd name="connsiteY161" fmla="*/ 2591405 h 3292445"/>
                  <a:gd name="connsiteX162" fmla="*/ 2830660 w 5062605"/>
                  <a:gd name="connsiteY162" fmla="*/ 2581589 h 3292445"/>
                  <a:gd name="connsiteX163" fmla="*/ 2830660 w 5062605"/>
                  <a:gd name="connsiteY163" fmla="*/ 2259912 h 3292445"/>
                  <a:gd name="connsiteX164" fmla="*/ 2805983 w 5062605"/>
                  <a:gd name="connsiteY164" fmla="*/ 2254930 h 3292445"/>
                  <a:gd name="connsiteX165" fmla="*/ 2751861 w 5062605"/>
                  <a:gd name="connsiteY165" fmla="*/ 2173279 h 3292445"/>
                  <a:gd name="connsiteX166" fmla="*/ 2751861 w 5062605"/>
                  <a:gd name="connsiteY166" fmla="*/ 2066958 h 3292445"/>
                  <a:gd name="connsiteX167" fmla="*/ 2805983 w 5062605"/>
                  <a:gd name="connsiteY167" fmla="*/ 1985307 h 3292445"/>
                  <a:gd name="connsiteX168" fmla="*/ 2830660 w 5062605"/>
                  <a:gd name="connsiteY168" fmla="*/ 1980325 h 3292445"/>
                  <a:gd name="connsiteX169" fmla="*/ 2830660 w 5062605"/>
                  <a:gd name="connsiteY169" fmla="*/ 1815958 h 3292445"/>
                  <a:gd name="connsiteX170" fmla="*/ 2840476 w 5062605"/>
                  <a:gd name="connsiteY170" fmla="*/ 1806142 h 3292445"/>
                  <a:gd name="connsiteX171" fmla="*/ 1992724 w 5062605"/>
                  <a:gd name="connsiteY171" fmla="*/ 1794812 h 3292445"/>
                  <a:gd name="connsiteX172" fmla="*/ 2002540 w 5062605"/>
                  <a:gd name="connsiteY172" fmla="*/ 1804628 h 3292445"/>
                  <a:gd name="connsiteX173" fmla="*/ 2002540 w 5062605"/>
                  <a:gd name="connsiteY173" fmla="*/ 1853399 h 3292445"/>
                  <a:gd name="connsiteX174" fmla="*/ 2027217 w 5062605"/>
                  <a:gd name="connsiteY174" fmla="*/ 1858381 h 3292445"/>
                  <a:gd name="connsiteX175" fmla="*/ 2081339 w 5062605"/>
                  <a:gd name="connsiteY175" fmla="*/ 1940032 h 3292445"/>
                  <a:gd name="connsiteX176" fmla="*/ 2081339 w 5062605"/>
                  <a:gd name="connsiteY176" fmla="*/ 2324137 h 3292445"/>
                  <a:gd name="connsiteX177" fmla="*/ 2027217 w 5062605"/>
                  <a:gd name="connsiteY177" fmla="*/ 2405788 h 3292445"/>
                  <a:gd name="connsiteX178" fmla="*/ 2002540 w 5062605"/>
                  <a:gd name="connsiteY178" fmla="*/ 2410770 h 3292445"/>
                  <a:gd name="connsiteX179" fmla="*/ 2002540 w 5062605"/>
                  <a:gd name="connsiteY179" fmla="*/ 2570259 h 3292445"/>
                  <a:gd name="connsiteX180" fmla="*/ 1992724 w 5062605"/>
                  <a:gd name="connsiteY180" fmla="*/ 2580075 h 3292445"/>
                  <a:gd name="connsiteX181" fmla="*/ 1982908 w 5062605"/>
                  <a:gd name="connsiteY181" fmla="*/ 2570259 h 3292445"/>
                  <a:gd name="connsiteX182" fmla="*/ 1982908 w 5062605"/>
                  <a:gd name="connsiteY182" fmla="*/ 2410770 h 3292445"/>
                  <a:gd name="connsiteX183" fmla="*/ 1958231 w 5062605"/>
                  <a:gd name="connsiteY183" fmla="*/ 2405788 h 3292445"/>
                  <a:gd name="connsiteX184" fmla="*/ 1904109 w 5062605"/>
                  <a:gd name="connsiteY184" fmla="*/ 2324137 h 3292445"/>
                  <a:gd name="connsiteX185" fmla="*/ 1904109 w 5062605"/>
                  <a:gd name="connsiteY185" fmla="*/ 1940032 h 3292445"/>
                  <a:gd name="connsiteX186" fmla="*/ 1958231 w 5062605"/>
                  <a:gd name="connsiteY186" fmla="*/ 1858381 h 3292445"/>
                  <a:gd name="connsiteX187" fmla="*/ 1982908 w 5062605"/>
                  <a:gd name="connsiteY187" fmla="*/ 1853399 h 3292445"/>
                  <a:gd name="connsiteX188" fmla="*/ 1982908 w 5062605"/>
                  <a:gd name="connsiteY188" fmla="*/ 1804628 h 3292445"/>
                  <a:gd name="connsiteX189" fmla="*/ 1992724 w 5062605"/>
                  <a:gd name="connsiteY189" fmla="*/ 1794812 h 3292445"/>
                  <a:gd name="connsiteX190" fmla="*/ 2403979 w 5062605"/>
                  <a:gd name="connsiteY190" fmla="*/ 1390802 h 3292445"/>
                  <a:gd name="connsiteX191" fmla="*/ 2413795 w 5062605"/>
                  <a:gd name="connsiteY191" fmla="*/ 1400618 h 3292445"/>
                  <a:gd name="connsiteX192" fmla="*/ 2413795 w 5062605"/>
                  <a:gd name="connsiteY192" fmla="*/ 1851600 h 3292445"/>
                  <a:gd name="connsiteX193" fmla="*/ 2438472 w 5062605"/>
                  <a:gd name="connsiteY193" fmla="*/ 1856582 h 3292445"/>
                  <a:gd name="connsiteX194" fmla="*/ 2492594 w 5062605"/>
                  <a:gd name="connsiteY194" fmla="*/ 1938233 h 3292445"/>
                  <a:gd name="connsiteX195" fmla="*/ 2492594 w 5062605"/>
                  <a:gd name="connsiteY195" fmla="*/ 2495078 h 3292445"/>
                  <a:gd name="connsiteX196" fmla="*/ 2438472 w 5062605"/>
                  <a:gd name="connsiteY196" fmla="*/ 2576729 h 3292445"/>
                  <a:gd name="connsiteX197" fmla="*/ 2413795 w 5062605"/>
                  <a:gd name="connsiteY197" fmla="*/ 2581711 h 3292445"/>
                  <a:gd name="connsiteX198" fmla="*/ 2413795 w 5062605"/>
                  <a:gd name="connsiteY198" fmla="*/ 2764739 h 3292445"/>
                  <a:gd name="connsiteX199" fmla="*/ 2403979 w 5062605"/>
                  <a:gd name="connsiteY199" fmla="*/ 2774555 h 3292445"/>
                  <a:gd name="connsiteX200" fmla="*/ 2394163 w 5062605"/>
                  <a:gd name="connsiteY200" fmla="*/ 2764739 h 3292445"/>
                  <a:gd name="connsiteX201" fmla="*/ 2394163 w 5062605"/>
                  <a:gd name="connsiteY201" fmla="*/ 2581711 h 3292445"/>
                  <a:gd name="connsiteX202" fmla="*/ 2369486 w 5062605"/>
                  <a:gd name="connsiteY202" fmla="*/ 2576729 h 3292445"/>
                  <a:gd name="connsiteX203" fmla="*/ 2315364 w 5062605"/>
                  <a:gd name="connsiteY203" fmla="*/ 2495078 h 3292445"/>
                  <a:gd name="connsiteX204" fmla="*/ 2315364 w 5062605"/>
                  <a:gd name="connsiteY204" fmla="*/ 1938233 h 3292445"/>
                  <a:gd name="connsiteX205" fmla="*/ 2369486 w 5062605"/>
                  <a:gd name="connsiteY205" fmla="*/ 1856582 h 3292445"/>
                  <a:gd name="connsiteX206" fmla="*/ 2394163 w 5062605"/>
                  <a:gd name="connsiteY206" fmla="*/ 1851600 h 3292445"/>
                  <a:gd name="connsiteX207" fmla="*/ 2394163 w 5062605"/>
                  <a:gd name="connsiteY207" fmla="*/ 1400618 h 3292445"/>
                  <a:gd name="connsiteX208" fmla="*/ 2403979 w 5062605"/>
                  <a:gd name="connsiteY208" fmla="*/ 1390802 h 3292445"/>
                  <a:gd name="connsiteX209" fmla="*/ 3254626 w 5062605"/>
                  <a:gd name="connsiteY209" fmla="*/ 660517 h 3292445"/>
                  <a:gd name="connsiteX210" fmla="*/ 3264442 w 5062605"/>
                  <a:gd name="connsiteY210" fmla="*/ 670333 h 3292445"/>
                  <a:gd name="connsiteX211" fmla="*/ 3264442 w 5062605"/>
                  <a:gd name="connsiteY211" fmla="*/ 834700 h 3292445"/>
                  <a:gd name="connsiteX212" fmla="*/ 3289119 w 5062605"/>
                  <a:gd name="connsiteY212" fmla="*/ 839682 h 3292445"/>
                  <a:gd name="connsiteX213" fmla="*/ 3343241 w 5062605"/>
                  <a:gd name="connsiteY213" fmla="*/ 921333 h 3292445"/>
                  <a:gd name="connsiteX214" fmla="*/ 3343241 w 5062605"/>
                  <a:gd name="connsiteY214" fmla="*/ 1022759 h 3292445"/>
                  <a:gd name="connsiteX215" fmla="*/ 3289119 w 5062605"/>
                  <a:gd name="connsiteY215" fmla="*/ 1104410 h 3292445"/>
                  <a:gd name="connsiteX216" fmla="*/ 3264442 w 5062605"/>
                  <a:gd name="connsiteY216" fmla="*/ 1109392 h 3292445"/>
                  <a:gd name="connsiteX217" fmla="*/ 3264442 w 5062605"/>
                  <a:gd name="connsiteY217" fmla="*/ 1435964 h 3292445"/>
                  <a:gd name="connsiteX218" fmla="*/ 3254626 w 5062605"/>
                  <a:gd name="connsiteY218" fmla="*/ 1445780 h 3292445"/>
                  <a:gd name="connsiteX219" fmla="*/ 3244810 w 5062605"/>
                  <a:gd name="connsiteY219" fmla="*/ 1435964 h 3292445"/>
                  <a:gd name="connsiteX220" fmla="*/ 3244810 w 5062605"/>
                  <a:gd name="connsiteY220" fmla="*/ 1109392 h 3292445"/>
                  <a:gd name="connsiteX221" fmla="*/ 3220133 w 5062605"/>
                  <a:gd name="connsiteY221" fmla="*/ 1104410 h 3292445"/>
                  <a:gd name="connsiteX222" fmla="*/ 3166011 w 5062605"/>
                  <a:gd name="connsiteY222" fmla="*/ 1022759 h 3292445"/>
                  <a:gd name="connsiteX223" fmla="*/ 3166011 w 5062605"/>
                  <a:gd name="connsiteY223" fmla="*/ 921333 h 3292445"/>
                  <a:gd name="connsiteX224" fmla="*/ 3220133 w 5062605"/>
                  <a:gd name="connsiteY224" fmla="*/ 839682 h 3292445"/>
                  <a:gd name="connsiteX225" fmla="*/ 3244810 w 5062605"/>
                  <a:gd name="connsiteY225" fmla="*/ 834700 h 3292445"/>
                  <a:gd name="connsiteX226" fmla="*/ 3244810 w 5062605"/>
                  <a:gd name="connsiteY226" fmla="*/ 670333 h 3292445"/>
                  <a:gd name="connsiteX227" fmla="*/ 3254626 w 5062605"/>
                  <a:gd name="connsiteY227" fmla="*/ 660517 h 3292445"/>
                  <a:gd name="connsiteX228" fmla="*/ 3458276 w 5062605"/>
                  <a:gd name="connsiteY228" fmla="*/ 571537 h 3292445"/>
                  <a:gd name="connsiteX229" fmla="*/ 3468092 w 5062605"/>
                  <a:gd name="connsiteY229" fmla="*/ 581353 h 3292445"/>
                  <a:gd name="connsiteX230" fmla="*/ 3468092 w 5062605"/>
                  <a:gd name="connsiteY230" fmla="*/ 1007473 h 3292445"/>
                  <a:gd name="connsiteX231" fmla="*/ 3492769 w 5062605"/>
                  <a:gd name="connsiteY231" fmla="*/ 1012455 h 3292445"/>
                  <a:gd name="connsiteX232" fmla="*/ 3546891 w 5062605"/>
                  <a:gd name="connsiteY232" fmla="*/ 1094106 h 3292445"/>
                  <a:gd name="connsiteX233" fmla="*/ 3546891 w 5062605"/>
                  <a:gd name="connsiteY233" fmla="*/ 1357738 h 3292445"/>
                  <a:gd name="connsiteX234" fmla="*/ 3492769 w 5062605"/>
                  <a:gd name="connsiteY234" fmla="*/ 1439389 h 3292445"/>
                  <a:gd name="connsiteX235" fmla="*/ 3468092 w 5062605"/>
                  <a:gd name="connsiteY235" fmla="*/ 1444371 h 3292445"/>
                  <a:gd name="connsiteX236" fmla="*/ 3468092 w 5062605"/>
                  <a:gd name="connsiteY236" fmla="*/ 1870492 h 3292445"/>
                  <a:gd name="connsiteX237" fmla="*/ 3458276 w 5062605"/>
                  <a:gd name="connsiteY237" fmla="*/ 1880308 h 3292445"/>
                  <a:gd name="connsiteX238" fmla="*/ 3448460 w 5062605"/>
                  <a:gd name="connsiteY238" fmla="*/ 1870492 h 3292445"/>
                  <a:gd name="connsiteX239" fmla="*/ 3448460 w 5062605"/>
                  <a:gd name="connsiteY239" fmla="*/ 1444371 h 3292445"/>
                  <a:gd name="connsiteX240" fmla="*/ 3423783 w 5062605"/>
                  <a:gd name="connsiteY240" fmla="*/ 1439389 h 3292445"/>
                  <a:gd name="connsiteX241" fmla="*/ 3369661 w 5062605"/>
                  <a:gd name="connsiteY241" fmla="*/ 1357738 h 3292445"/>
                  <a:gd name="connsiteX242" fmla="*/ 3369661 w 5062605"/>
                  <a:gd name="connsiteY242" fmla="*/ 1094106 h 3292445"/>
                  <a:gd name="connsiteX243" fmla="*/ 3423783 w 5062605"/>
                  <a:gd name="connsiteY243" fmla="*/ 1012455 h 3292445"/>
                  <a:gd name="connsiteX244" fmla="*/ 3448460 w 5062605"/>
                  <a:gd name="connsiteY244" fmla="*/ 1007473 h 3292445"/>
                  <a:gd name="connsiteX245" fmla="*/ 3448460 w 5062605"/>
                  <a:gd name="connsiteY245" fmla="*/ 581353 h 3292445"/>
                  <a:gd name="connsiteX246" fmla="*/ 3458276 w 5062605"/>
                  <a:gd name="connsiteY246" fmla="*/ 571537 h 3292445"/>
                  <a:gd name="connsiteX247" fmla="*/ 4109645 w 5062605"/>
                  <a:gd name="connsiteY247" fmla="*/ 336530 h 3292445"/>
                  <a:gd name="connsiteX248" fmla="*/ 4119461 w 5062605"/>
                  <a:gd name="connsiteY248" fmla="*/ 346346 h 3292445"/>
                  <a:gd name="connsiteX249" fmla="*/ 4119461 w 5062605"/>
                  <a:gd name="connsiteY249" fmla="*/ 395117 h 3292445"/>
                  <a:gd name="connsiteX250" fmla="*/ 4144138 w 5062605"/>
                  <a:gd name="connsiteY250" fmla="*/ 400099 h 3292445"/>
                  <a:gd name="connsiteX251" fmla="*/ 4198260 w 5062605"/>
                  <a:gd name="connsiteY251" fmla="*/ 481750 h 3292445"/>
                  <a:gd name="connsiteX252" fmla="*/ 4198260 w 5062605"/>
                  <a:gd name="connsiteY252" fmla="*/ 745382 h 3292445"/>
                  <a:gd name="connsiteX253" fmla="*/ 4144138 w 5062605"/>
                  <a:gd name="connsiteY253" fmla="*/ 827033 h 3292445"/>
                  <a:gd name="connsiteX254" fmla="*/ 4119461 w 5062605"/>
                  <a:gd name="connsiteY254" fmla="*/ 832015 h 3292445"/>
                  <a:gd name="connsiteX255" fmla="*/ 4119461 w 5062605"/>
                  <a:gd name="connsiteY255" fmla="*/ 1111977 h 3292445"/>
                  <a:gd name="connsiteX256" fmla="*/ 4109645 w 5062605"/>
                  <a:gd name="connsiteY256" fmla="*/ 1121793 h 3292445"/>
                  <a:gd name="connsiteX257" fmla="*/ 4099829 w 5062605"/>
                  <a:gd name="connsiteY257" fmla="*/ 1111977 h 3292445"/>
                  <a:gd name="connsiteX258" fmla="*/ 4099829 w 5062605"/>
                  <a:gd name="connsiteY258" fmla="*/ 832015 h 3292445"/>
                  <a:gd name="connsiteX259" fmla="*/ 4075152 w 5062605"/>
                  <a:gd name="connsiteY259" fmla="*/ 827033 h 3292445"/>
                  <a:gd name="connsiteX260" fmla="*/ 4021030 w 5062605"/>
                  <a:gd name="connsiteY260" fmla="*/ 745382 h 3292445"/>
                  <a:gd name="connsiteX261" fmla="*/ 4021030 w 5062605"/>
                  <a:gd name="connsiteY261" fmla="*/ 481750 h 3292445"/>
                  <a:gd name="connsiteX262" fmla="*/ 4075152 w 5062605"/>
                  <a:gd name="connsiteY262" fmla="*/ 400099 h 3292445"/>
                  <a:gd name="connsiteX263" fmla="*/ 4099829 w 5062605"/>
                  <a:gd name="connsiteY263" fmla="*/ 395117 h 3292445"/>
                  <a:gd name="connsiteX264" fmla="*/ 4099829 w 5062605"/>
                  <a:gd name="connsiteY264" fmla="*/ 346346 h 3292445"/>
                  <a:gd name="connsiteX265" fmla="*/ 4109645 w 5062605"/>
                  <a:gd name="connsiteY265" fmla="*/ 336530 h 3292445"/>
                  <a:gd name="connsiteX266" fmla="*/ 4332492 w 5062605"/>
                  <a:gd name="connsiteY266" fmla="*/ 75971 h 3292445"/>
                  <a:gd name="connsiteX267" fmla="*/ 4342308 w 5062605"/>
                  <a:gd name="connsiteY267" fmla="*/ 85787 h 3292445"/>
                  <a:gd name="connsiteX268" fmla="*/ 4342308 w 5062605"/>
                  <a:gd name="connsiteY268" fmla="*/ 536770 h 3292445"/>
                  <a:gd name="connsiteX269" fmla="*/ 4366985 w 5062605"/>
                  <a:gd name="connsiteY269" fmla="*/ 541752 h 3292445"/>
                  <a:gd name="connsiteX270" fmla="*/ 4421107 w 5062605"/>
                  <a:gd name="connsiteY270" fmla="*/ 623403 h 3292445"/>
                  <a:gd name="connsiteX271" fmla="*/ 4421107 w 5062605"/>
                  <a:gd name="connsiteY271" fmla="*/ 881423 h 3292445"/>
                  <a:gd name="connsiteX272" fmla="*/ 4366985 w 5062605"/>
                  <a:gd name="connsiteY272" fmla="*/ 963074 h 3292445"/>
                  <a:gd name="connsiteX273" fmla="*/ 4342308 w 5062605"/>
                  <a:gd name="connsiteY273" fmla="*/ 968056 h 3292445"/>
                  <a:gd name="connsiteX274" fmla="*/ 4342308 w 5062605"/>
                  <a:gd name="connsiteY274" fmla="*/ 1449908 h 3292445"/>
                  <a:gd name="connsiteX275" fmla="*/ 4332492 w 5062605"/>
                  <a:gd name="connsiteY275" fmla="*/ 1459724 h 3292445"/>
                  <a:gd name="connsiteX276" fmla="*/ 4322676 w 5062605"/>
                  <a:gd name="connsiteY276" fmla="*/ 1449908 h 3292445"/>
                  <a:gd name="connsiteX277" fmla="*/ 4322676 w 5062605"/>
                  <a:gd name="connsiteY277" fmla="*/ 968056 h 3292445"/>
                  <a:gd name="connsiteX278" fmla="*/ 4297999 w 5062605"/>
                  <a:gd name="connsiteY278" fmla="*/ 963074 h 3292445"/>
                  <a:gd name="connsiteX279" fmla="*/ 4243877 w 5062605"/>
                  <a:gd name="connsiteY279" fmla="*/ 881423 h 3292445"/>
                  <a:gd name="connsiteX280" fmla="*/ 4243877 w 5062605"/>
                  <a:gd name="connsiteY280" fmla="*/ 623403 h 3292445"/>
                  <a:gd name="connsiteX281" fmla="*/ 4297999 w 5062605"/>
                  <a:gd name="connsiteY281" fmla="*/ 541752 h 3292445"/>
                  <a:gd name="connsiteX282" fmla="*/ 4322676 w 5062605"/>
                  <a:gd name="connsiteY282" fmla="*/ 536770 h 3292445"/>
                  <a:gd name="connsiteX283" fmla="*/ 4322676 w 5062605"/>
                  <a:gd name="connsiteY283" fmla="*/ 85787 h 3292445"/>
                  <a:gd name="connsiteX284" fmla="*/ 4332492 w 5062605"/>
                  <a:gd name="connsiteY284" fmla="*/ 75971 h 3292445"/>
                  <a:gd name="connsiteX285" fmla="*/ 4747323 w 5062605"/>
                  <a:gd name="connsiteY285" fmla="*/ 75282 h 3292445"/>
                  <a:gd name="connsiteX286" fmla="*/ 4757139 w 5062605"/>
                  <a:gd name="connsiteY286" fmla="*/ 85098 h 3292445"/>
                  <a:gd name="connsiteX287" fmla="*/ 4757139 w 5062605"/>
                  <a:gd name="connsiteY287" fmla="*/ 133870 h 3292445"/>
                  <a:gd name="connsiteX288" fmla="*/ 4781816 w 5062605"/>
                  <a:gd name="connsiteY288" fmla="*/ 138852 h 3292445"/>
                  <a:gd name="connsiteX289" fmla="*/ 4835938 w 5062605"/>
                  <a:gd name="connsiteY289" fmla="*/ 220503 h 3292445"/>
                  <a:gd name="connsiteX290" fmla="*/ 4835938 w 5062605"/>
                  <a:gd name="connsiteY290" fmla="*/ 634233 h 3292445"/>
                  <a:gd name="connsiteX291" fmla="*/ 4781816 w 5062605"/>
                  <a:gd name="connsiteY291" fmla="*/ 715884 h 3292445"/>
                  <a:gd name="connsiteX292" fmla="*/ 4757139 w 5062605"/>
                  <a:gd name="connsiteY292" fmla="*/ 720866 h 3292445"/>
                  <a:gd name="connsiteX293" fmla="*/ 4757139 w 5062605"/>
                  <a:gd name="connsiteY293" fmla="*/ 850729 h 3292445"/>
                  <a:gd name="connsiteX294" fmla="*/ 4747323 w 5062605"/>
                  <a:gd name="connsiteY294" fmla="*/ 860545 h 3292445"/>
                  <a:gd name="connsiteX295" fmla="*/ 4737507 w 5062605"/>
                  <a:gd name="connsiteY295" fmla="*/ 850729 h 3292445"/>
                  <a:gd name="connsiteX296" fmla="*/ 4737507 w 5062605"/>
                  <a:gd name="connsiteY296" fmla="*/ 720866 h 3292445"/>
                  <a:gd name="connsiteX297" fmla="*/ 4712830 w 5062605"/>
                  <a:gd name="connsiteY297" fmla="*/ 715884 h 3292445"/>
                  <a:gd name="connsiteX298" fmla="*/ 4658708 w 5062605"/>
                  <a:gd name="connsiteY298" fmla="*/ 634233 h 3292445"/>
                  <a:gd name="connsiteX299" fmla="*/ 4658708 w 5062605"/>
                  <a:gd name="connsiteY299" fmla="*/ 220503 h 3292445"/>
                  <a:gd name="connsiteX300" fmla="*/ 4712830 w 5062605"/>
                  <a:gd name="connsiteY300" fmla="*/ 138852 h 3292445"/>
                  <a:gd name="connsiteX301" fmla="*/ 4737507 w 5062605"/>
                  <a:gd name="connsiteY301" fmla="*/ 133870 h 3292445"/>
                  <a:gd name="connsiteX302" fmla="*/ 4737507 w 5062605"/>
                  <a:gd name="connsiteY302" fmla="*/ 85098 h 3292445"/>
                  <a:gd name="connsiteX303" fmla="*/ 4747323 w 5062605"/>
                  <a:gd name="connsiteY303" fmla="*/ 75282 h 3292445"/>
                  <a:gd name="connsiteX304" fmla="*/ 3905560 w 5062605"/>
                  <a:gd name="connsiteY304" fmla="*/ 53233 h 3292445"/>
                  <a:gd name="connsiteX305" fmla="*/ 3915376 w 5062605"/>
                  <a:gd name="connsiteY305" fmla="*/ 63049 h 3292445"/>
                  <a:gd name="connsiteX306" fmla="*/ 3915376 w 5062605"/>
                  <a:gd name="connsiteY306" fmla="*/ 489169 h 3292445"/>
                  <a:gd name="connsiteX307" fmla="*/ 3940053 w 5062605"/>
                  <a:gd name="connsiteY307" fmla="*/ 494151 h 3292445"/>
                  <a:gd name="connsiteX308" fmla="*/ 3994175 w 5062605"/>
                  <a:gd name="connsiteY308" fmla="*/ 575802 h 3292445"/>
                  <a:gd name="connsiteX309" fmla="*/ 3994175 w 5062605"/>
                  <a:gd name="connsiteY309" fmla="*/ 839434 h 3292445"/>
                  <a:gd name="connsiteX310" fmla="*/ 3940053 w 5062605"/>
                  <a:gd name="connsiteY310" fmla="*/ 921085 h 3292445"/>
                  <a:gd name="connsiteX311" fmla="*/ 3915376 w 5062605"/>
                  <a:gd name="connsiteY311" fmla="*/ 926067 h 3292445"/>
                  <a:gd name="connsiteX312" fmla="*/ 3915376 w 5062605"/>
                  <a:gd name="connsiteY312" fmla="*/ 1352188 h 3292445"/>
                  <a:gd name="connsiteX313" fmla="*/ 3905560 w 5062605"/>
                  <a:gd name="connsiteY313" fmla="*/ 1362004 h 3292445"/>
                  <a:gd name="connsiteX314" fmla="*/ 3895744 w 5062605"/>
                  <a:gd name="connsiteY314" fmla="*/ 1352188 h 3292445"/>
                  <a:gd name="connsiteX315" fmla="*/ 3895744 w 5062605"/>
                  <a:gd name="connsiteY315" fmla="*/ 926067 h 3292445"/>
                  <a:gd name="connsiteX316" fmla="*/ 3871067 w 5062605"/>
                  <a:gd name="connsiteY316" fmla="*/ 921085 h 3292445"/>
                  <a:gd name="connsiteX317" fmla="*/ 3816945 w 5062605"/>
                  <a:gd name="connsiteY317" fmla="*/ 839434 h 3292445"/>
                  <a:gd name="connsiteX318" fmla="*/ 3816945 w 5062605"/>
                  <a:gd name="connsiteY318" fmla="*/ 575802 h 3292445"/>
                  <a:gd name="connsiteX319" fmla="*/ 3871067 w 5062605"/>
                  <a:gd name="connsiteY319" fmla="*/ 494151 h 3292445"/>
                  <a:gd name="connsiteX320" fmla="*/ 3895744 w 5062605"/>
                  <a:gd name="connsiteY320" fmla="*/ 489169 h 3292445"/>
                  <a:gd name="connsiteX321" fmla="*/ 3895744 w 5062605"/>
                  <a:gd name="connsiteY321" fmla="*/ 63049 h 3292445"/>
                  <a:gd name="connsiteX322" fmla="*/ 3905560 w 5062605"/>
                  <a:gd name="connsiteY322" fmla="*/ 53233 h 3292445"/>
                  <a:gd name="connsiteX323" fmla="*/ 4973990 w 5062605"/>
                  <a:gd name="connsiteY323" fmla="*/ 0 h 3292445"/>
                  <a:gd name="connsiteX324" fmla="*/ 4983806 w 5062605"/>
                  <a:gd name="connsiteY324" fmla="*/ 9816 h 3292445"/>
                  <a:gd name="connsiteX325" fmla="*/ 4983806 w 5062605"/>
                  <a:gd name="connsiteY325" fmla="*/ 58588 h 3292445"/>
                  <a:gd name="connsiteX326" fmla="*/ 5008483 w 5062605"/>
                  <a:gd name="connsiteY326" fmla="*/ 63570 h 3292445"/>
                  <a:gd name="connsiteX327" fmla="*/ 5062605 w 5062605"/>
                  <a:gd name="connsiteY327" fmla="*/ 145221 h 3292445"/>
                  <a:gd name="connsiteX328" fmla="*/ 5062605 w 5062605"/>
                  <a:gd name="connsiteY328" fmla="*/ 408854 h 3292445"/>
                  <a:gd name="connsiteX329" fmla="*/ 5008483 w 5062605"/>
                  <a:gd name="connsiteY329" fmla="*/ 490505 h 3292445"/>
                  <a:gd name="connsiteX330" fmla="*/ 4983806 w 5062605"/>
                  <a:gd name="connsiteY330" fmla="*/ 495487 h 3292445"/>
                  <a:gd name="connsiteX331" fmla="*/ 4983806 w 5062605"/>
                  <a:gd name="connsiteY331" fmla="*/ 775447 h 3292445"/>
                  <a:gd name="connsiteX332" fmla="*/ 4973990 w 5062605"/>
                  <a:gd name="connsiteY332" fmla="*/ 785263 h 3292445"/>
                  <a:gd name="connsiteX333" fmla="*/ 4964174 w 5062605"/>
                  <a:gd name="connsiteY333" fmla="*/ 775447 h 3292445"/>
                  <a:gd name="connsiteX334" fmla="*/ 4964174 w 5062605"/>
                  <a:gd name="connsiteY334" fmla="*/ 495487 h 3292445"/>
                  <a:gd name="connsiteX335" fmla="*/ 4939497 w 5062605"/>
                  <a:gd name="connsiteY335" fmla="*/ 490505 h 3292445"/>
                  <a:gd name="connsiteX336" fmla="*/ 4885375 w 5062605"/>
                  <a:gd name="connsiteY336" fmla="*/ 408854 h 3292445"/>
                  <a:gd name="connsiteX337" fmla="*/ 4885375 w 5062605"/>
                  <a:gd name="connsiteY337" fmla="*/ 145221 h 3292445"/>
                  <a:gd name="connsiteX338" fmla="*/ 4939497 w 5062605"/>
                  <a:gd name="connsiteY338" fmla="*/ 63570 h 3292445"/>
                  <a:gd name="connsiteX339" fmla="*/ 4964174 w 5062605"/>
                  <a:gd name="connsiteY339" fmla="*/ 58588 h 3292445"/>
                  <a:gd name="connsiteX340" fmla="*/ 4964174 w 5062605"/>
                  <a:gd name="connsiteY340" fmla="*/ 9816 h 3292445"/>
                  <a:gd name="connsiteX341" fmla="*/ 4973990 w 5062605"/>
                  <a:gd name="connsiteY341" fmla="*/ 0 h 3292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</a:cxnLst>
                <a:rect l="l" t="t" r="r" b="b"/>
                <a:pathLst>
                  <a:path w="5062605" h="3292445">
                    <a:moveTo>
                      <a:pt x="88615" y="2479156"/>
                    </a:moveTo>
                    <a:cubicBezTo>
                      <a:pt x="94036" y="2479156"/>
                      <a:pt x="98431" y="2483551"/>
                      <a:pt x="98431" y="2488972"/>
                    </a:cubicBezTo>
                    <a:lnTo>
                      <a:pt x="98431" y="2537743"/>
                    </a:lnTo>
                    <a:lnTo>
                      <a:pt x="123108" y="2542725"/>
                    </a:lnTo>
                    <a:cubicBezTo>
                      <a:pt x="154913" y="2556177"/>
                      <a:pt x="177230" y="2587670"/>
                      <a:pt x="177230" y="2624376"/>
                    </a:cubicBezTo>
                    <a:lnTo>
                      <a:pt x="177230" y="2888009"/>
                    </a:lnTo>
                    <a:cubicBezTo>
                      <a:pt x="177230" y="2924715"/>
                      <a:pt x="154913" y="2956208"/>
                      <a:pt x="123108" y="2969660"/>
                    </a:cubicBezTo>
                    <a:lnTo>
                      <a:pt x="98431" y="2974643"/>
                    </a:lnTo>
                    <a:lnTo>
                      <a:pt x="98431" y="3254603"/>
                    </a:lnTo>
                    <a:cubicBezTo>
                      <a:pt x="98431" y="3260024"/>
                      <a:pt x="94036" y="3264419"/>
                      <a:pt x="88615" y="3264419"/>
                    </a:cubicBezTo>
                    <a:cubicBezTo>
                      <a:pt x="83194" y="3264419"/>
                      <a:pt x="78799" y="3260024"/>
                      <a:pt x="78799" y="3254603"/>
                    </a:cubicBezTo>
                    <a:lnTo>
                      <a:pt x="78799" y="2974643"/>
                    </a:lnTo>
                    <a:lnTo>
                      <a:pt x="54122" y="2969660"/>
                    </a:lnTo>
                    <a:cubicBezTo>
                      <a:pt x="22316" y="2956208"/>
                      <a:pt x="0" y="2924715"/>
                      <a:pt x="0" y="2888009"/>
                    </a:cubicBezTo>
                    <a:lnTo>
                      <a:pt x="0" y="2624376"/>
                    </a:lnTo>
                    <a:cubicBezTo>
                      <a:pt x="0" y="2587670"/>
                      <a:pt x="22316" y="2556177"/>
                      <a:pt x="54122" y="2542725"/>
                    </a:cubicBezTo>
                    <a:lnTo>
                      <a:pt x="78799" y="2537743"/>
                    </a:lnTo>
                    <a:lnTo>
                      <a:pt x="78799" y="2488972"/>
                    </a:lnTo>
                    <a:cubicBezTo>
                      <a:pt x="78799" y="2483551"/>
                      <a:pt x="83194" y="2479156"/>
                      <a:pt x="88615" y="2479156"/>
                    </a:cubicBezTo>
                    <a:close/>
                    <a:moveTo>
                      <a:pt x="1346625" y="2407874"/>
                    </a:moveTo>
                    <a:cubicBezTo>
                      <a:pt x="1352046" y="2407874"/>
                      <a:pt x="1356441" y="2412269"/>
                      <a:pt x="1356441" y="2417690"/>
                    </a:cubicBezTo>
                    <a:lnTo>
                      <a:pt x="1356441" y="2582057"/>
                    </a:lnTo>
                    <a:lnTo>
                      <a:pt x="1381118" y="2587039"/>
                    </a:lnTo>
                    <a:cubicBezTo>
                      <a:pt x="1412923" y="2600491"/>
                      <a:pt x="1435240" y="2631984"/>
                      <a:pt x="1435240" y="2668690"/>
                    </a:cubicBezTo>
                    <a:lnTo>
                      <a:pt x="1435240" y="2932322"/>
                    </a:lnTo>
                    <a:cubicBezTo>
                      <a:pt x="1435240" y="2969028"/>
                      <a:pt x="1412923" y="3000521"/>
                      <a:pt x="1381118" y="3013974"/>
                    </a:cubicBezTo>
                    <a:lnTo>
                      <a:pt x="1356441" y="3018956"/>
                    </a:lnTo>
                    <a:lnTo>
                      <a:pt x="1356441" y="3183321"/>
                    </a:lnTo>
                    <a:cubicBezTo>
                      <a:pt x="1356441" y="3188742"/>
                      <a:pt x="1352046" y="3193137"/>
                      <a:pt x="1346625" y="3193137"/>
                    </a:cubicBezTo>
                    <a:cubicBezTo>
                      <a:pt x="1341204" y="3193137"/>
                      <a:pt x="1336809" y="3188742"/>
                      <a:pt x="1336809" y="3183321"/>
                    </a:cubicBezTo>
                    <a:lnTo>
                      <a:pt x="1336809" y="3018956"/>
                    </a:lnTo>
                    <a:lnTo>
                      <a:pt x="1312132" y="3013974"/>
                    </a:lnTo>
                    <a:cubicBezTo>
                      <a:pt x="1280326" y="3000521"/>
                      <a:pt x="1258010" y="2969028"/>
                      <a:pt x="1258010" y="2932322"/>
                    </a:cubicBezTo>
                    <a:lnTo>
                      <a:pt x="1258010" y="2668690"/>
                    </a:lnTo>
                    <a:cubicBezTo>
                      <a:pt x="1258010" y="2631984"/>
                      <a:pt x="1280326" y="2600491"/>
                      <a:pt x="1312132" y="2587039"/>
                    </a:cubicBezTo>
                    <a:lnTo>
                      <a:pt x="1336809" y="2582057"/>
                    </a:lnTo>
                    <a:lnTo>
                      <a:pt x="1336809" y="2417690"/>
                    </a:lnTo>
                    <a:cubicBezTo>
                      <a:pt x="1336809" y="2412269"/>
                      <a:pt x="1341204" y="2407874"/>
                      <a:pt x="1346625" y="2407874"/>
                    </a:cubicBezTo>
                    <a:close/>
                    <a:moveTo>
                      <a:pt x="290638" y="2240460"/>
                    </a:moveTo>
                    <a:cubicBezTo>
                      <a:pt x="296059" y="2240460"/>
                      <a:pt x="300454" y="2244855"/>
                      <a:pt x="300454" y="2250276"/>
                    </a:cubicBezTo>
                    <a:lnTo>
                      <a:pt x="300454" y="2414643"/>
                    </a:lnTo>
                    <a:lnTo>
                      <a:pt x="325131" y="2419625"/>
                    </a:lnTo>
                    <a:cubicBezTo>
                      <a:pt x="356936" y="2433077"/>
                      <a:pt x="379253" y="2464570"/>
                      <a:pt x="379253" y="2501276"/>
                    </a:cubicBezTo>
                    <a:lnTo>
                      <a:pt x="379253" y="2764909"/>
                    </a:lnTo>
                    <a:cubicBezTo>
                      <a:pt x="379253" y="2801615"/>
                      <a:pt x="356936" y="2833108"/>
                      <a:pt x="325131" y="2846560"/>
                    </a:cubicBezTo>
                    <a:lnTo>
                      <a:pt x="300454" y="2851542"/>
                    </a:lnTo>
                    <a:lnTo>
                      <a:pt x="300454" y="3015907"/>
                    </a:lnTo>
                    <a:cubicBezTo>
                      <a:pt x="300454" y="3021328"/>
                      <a:pt x="296059" y="3025723"/>
                      <a:pt x="290638" y="3025723"/>
                    </a:cubicBezTo>
                    <a:cubicBezTo>
                      <a:pt x="285217" y="3025723"/>
                      <a:pt x="280822" y="3021328"/>
                      <a:pt x="280822" y="3015907"/>
                    </a:cubicBezTo>
                    <a:lnTo>
                      <a:pt x="280822" y="2851542"/>
                    </a:lnTo>
                    <a:lnTo>
                      <a:pt x="256145" y="2846560"/>
                    </a:lnTo>
                    <a:cubicBezTo>
                      <a:pt x="224339" y="2833108"/>
                      <a:pt x="202023" y="2801615"/>
                      <a:pt x="202023" y="2764909"/>
                    </a:cubicBezTo>
                    <a:lnTo>
                      <a:pt x="202023" y="2501276"/>
                    </a:lnTo>
                    <a:cubicBezTo>
                      <a:pt x="202023" y="2464570"/>
                      <a:pt x="224339" y="2433077"/>
                      <a:pt x="256145" y="2419625"/>
                    </a:cubicBezTo>
                    <a:lnTo>
                      <a:pt x="280822" y="2414643"/>
                    </a:lnTo>
                    <a:lnTo>
                      <a:pt x="280822" y="2250276"/>
                    </a:lnTo>
                    <a:cubicBezTo>
                      <a:pt x="280822" y="2244855"/>
                      <a:pt x="285217" y="2240460"/>
                      <a:pt x="290638" y="2240460"/>
                    </a:cubicBezTo>
                    <a:close/>
                    <a:moveTo>
                      <a:pt x="1769409" y="2178932"/>
                    </a:moveTo>
                    <a:cubicBezTo>
                      <a:pt x="1774830" y="2178932"/>
                      <a:pt x="1779225" y="2183327"/>
                      <a:pt x="1779225" y="2188748"/>
                    </a:cubicBezTo>
                    <a:lnTo>
                      <a:pt x="1779225" y="2237519"/>
                    </a:lnTo>
                    <a:lnTo>
                      <a:pt x="1803902" y="2242501"/>
                    </a:lnTo>
                    <a:cubicBezTo>
                      <a:pt x="1835707" y="2255953"/>
                      <a:pt x="1858024" y="2287446"/>
                      <a:pt x="1858024" y="2324152"/>
                    </a:cubicBezTo>
                    <a:lnTo>
                      <a:pt x="1858024" y="2679454"/>
                    </a:lnTo>
                    <a:cubicBezTo>
                      <a:pt x="1858024" y="2716160"/>
                      <a:pt x="1835707" y="2747653"/>
                      <a:pt x="1803902" y="2761105"/>
                    </a:cubicBezTo>
                    <a:lnTo>
                      <a:pt x="1779225" y="2766087"/>
                    </a:lnTo>
                    <a:lnTo>
                      <a:pt x="1779225" y="2954379"/>
                    </a:lnTo>
                    <a:cubicBezTo>
                      <a:pt x="1779225" y="2959800"/>
                      <a:pt x="1774830" y="2964195"/>
                      <a:pt x="1769409" y="2964195"/>
                    </a:cubicBezTo>
                    <a:cubicBezTo>
                      <a:pt x="1763988" y="2964195"/>
                      <a:pt x="1759593" y="2959800"/>
                      <a:pt x="1759593" y="2954379"/>
                    </a:cubicBezTo>
                    <a:lnTo>
                      <a:pt x="1759593" y="2766087"/>
                    </a:lnTo>
                    <a:lnTo>
                      <a:pt x="1734916" y="2761105"/>
                    </a:lnTo>
                    <a:cubicBezTo>
                      <a:pt x="1703110" y="2747653"/>
                      <a:pt x="1680794" y="2716160"/>
                      <a:pt x="1680794" y="2679454"/>
                    </a:cubicBezTo>
                    <a:lnTo>
                      <a:pt x="1680794" y="2324152"/>
                    </a:lnTo>
                    <a:cubicBezTo>
                      <a:pt x="1680794" y="2287446"/>
                      <a:pt x="1703110" y="2255953"/>
                      <a:pt x="1734916" y="2242501"/>
                    </a:cubicBezTo>
                    <a:lnTo>
                      <a:pt x="1759593" y="2237519"/>
                    </a:lnTo>
                    <a:lnTo>
                      <a:pt x="1759593" y="2188748"/>
                    </a:lnTo>
                    <a:cubicBezTo>
                      <a:pt x="1759593" y="2183327"/>
                      <a:pt x="1763988" y="2178932"/>
                      <a:pt x="1769409" y="2178932"/>
                    </a:cubicBezTo>
                    <a:close/>
                    <a:moveTo>
                      <a:pt x="1128304" y="1983674"/>
                    </a:moveTo>
                    <a:cubicBezTo>
                      <a:pt x="1133725" y="1983674"/>
                      <a:pt x="1138120" y="1988069"/>
                      <a:pt x="1138120" y="1993490"/>
                    </a:cubicBezTo>
                    <a:lnTo>
                      <a:pt x="1138120" y="2159159"/>
                    </a:lnTo>
                    <a:lnTo>
                      <a:pt x="1171295" y="2165857"/>
                    </a:lnTo>
                    <a:cubicBezTo>
                      <a:pt x="1203100" y="2179309"/>
                      <a:pt x="1225417" y="2210802"/>
                      <a:pt x="1225417" y="2247508"/>
                    </a:cubicBezTo>
                    <a:lnTo>
                      <a:pt x="1225417" y="2826481"/>
                    </a:lnTo>
                    <a:cubicBezTo>
                      <a:pt x="1225417" y="2863187"/>
                      <a:pt x="1203100" y="2894680"/>
                      <a:pt x="1171295" y="2908132"/>
                    </a:cubicBezTo>
                    <a:lnTo>
                      <a:pt x="1138120" y="2914830"/>
                    </a:lnTo>
                    <a:lnTo>
                      <a:pt x="1138120" y="3282629"/>
                    </a:lnTo>
                    <a:cubicBezTo>
                      <a:pt x="1138120" y="3288050"/>
                      <a:pt x="1133725" y="3292445"/>
                      <a:pt x="1128304" y="3292445"/>
                    </a:cubicBezTo>
                    <a:cubicBezTo>
                      <a:pt x="1122883" y="3292445"/>
                      <a:pt x="1118488" y="3288050"/>
                      <a:pt x="1118488" y="3282629"/>
                    </a:cubicBezTo>
                    <a:lnTo>
                      <a:pt x="1118488" y="2911399"/>
                    </a:lnTo>
                    <a:lnTo>
                      <a:pt x="1102309" y="2908132"/>
                    </a:lnTo>
                    <a:cubicBezTo>
                      <a:pt x="1070503" y="2894680"/>
                      <a:pt x="1048187" y="2863187"/>
                      <a:pt x="1048187" y="2826481"/>
                    </a:cubicBezTo>
                    <a:lnTo>
                      <a:pt x="1048187" y="2247508"/>
                    </a:lnTo>
                    <a:cubicBezTo>
                      <a:pt x="1048187" y="2210802"/>
                      <a:pt x="1070503" y="2179309"/>
                      <a:pt x="1102309" y="2165857"/>
                    </a:cubicBezTo>
                    <a:lnTo>
                      <a:pt x="1118488" y="2162590"/>
                    </a:lnTo>
                    <a:lnTo>
                      <a:pt x="1118488" y="1993490"/>
                    </a:lnTo>
                    <a:cubicBezTo>
                      <a:pt x="1118488" y="1988069"/>
                      <a:pt x="1122883" y="1983674"/>
                      <a:pt x="1128304" y="1983674"/>
                    </a:cubicBezTo>
                    <a:close/>
                    <a:moveTo>
                      <a:pt x="909984" y="1982807"/>
                    </a:moveTo>
                    <a:cubicBezTo>
                      <a:pt x="915405" y="1982807"/>
                      <a:pt x="919800" y="1987202"/>
                      <a:pt x="919800" y="1992623"/>
                    </a:cubicBezTo>
                    <a:lnTo>
                      <a:pt x="919800" y="2156990"/>
                    </a:lnTo>
                    <a:lnTo>
                      <a:pt x="944477" y="2161972"/>
                    </a:lnTo>
                    <a:cubicBezTo>
                      <a:pt x="976282" y="2175424"/>
                      <a:pt x="998599" y="2206917"/>
                      <a:pt x="998599" y="2243623"/>
                    </a:cubicBezTo>
                    <a:lnTo>
                      <a:pt x="998599" y="2507255"/>
                    </a:lnTo>
                    <a:cubicBezTo>
                      <a:pt x="998599" y="2543961"/>
                      <a:pt x="976282" y="2575454"/>
                      <a:pt x="944477" y="2588906"/>
                    </a:cubicBezTo>
                    <a:lnTo>
                      <a:pt x="919800" y="2593888"/>
                    </a:lnTo>
                    <a:lnTo>
                      <a:pt x="919800" y="2758254"/>
                    </a:lnTo>
                    <a:cubicBezTo>
                      <a:pt x="919800" y="2763675"/>
                      <a:pt x="915405" y="2768070"/>
                      <a:pt x="909984" y="2768070"/>
                    </a:cubicBezTo>
                    <a:cubicBezTo>
                      <a:pt x="904563" y="2768070"/>
                      <a:pt x="900168" y="2763675"/>
                      <a:pt x="900168" y="2758254"/>
                    </a:cubicBezTo>
                    <a:lnTo>
                      <a:pt x="900168" y="2593888"/>
                    </a:lnTo>
                    <a:lnTo>
                      <a:pt x="875491" y="2588906"/>
                    </a:lnTo>
                    <a:cubicBezTo>
                      <a:pt x="843685" y="2575454"/>
                      <a:pt x="821369" y="2543961"/>
                      <a:pt x="821369" y="2507255"/>
                    </a:cubicBezTo>
                    <a:lnTo>
                      <a:pt x="821369" y="2243623"/>
                    </a:lnTo>
                    <a:cubicBezTo>
                      <a:pt x="821369" y="2206917"/>
                      <a:pt x="843685" y="2175424"/>
                      <a:pt x="875491" y="2161972"/>
                    </a:cubicBezTo>
                    <a:lnTo>
                      <a:pt x="900168" y="2156990"/>
                    </a:lnTo>
                    <a:lnTo>
                      <a:pt x="900168" y="1992623"/>
                    </a:lnTo>
                    <a:cubicBezTo>
                      <a:pt x="900168" y="1987202"/>
                      <a:pt x="904563" y="1982807"/>
                      <a:pt x="909984" y="1982807"/>
                    </a:cubicBezTo>
                    <a:close/>
                    <a:moveTo>
                      <a:pt x="497087" y="1926567"/>
                    </a:moveTo>
                    <a:cubicBezTo>
                      <a:pt x="502508" y="1926567"/>
                      <a:pt x="506903" y="1930962"/>
                      <a:pt x="506903" y="1936383"/>
                    </a:cubicBezTo>
                    <a:lnTo>
                      <a:pt x="506903" y="2362503"/>
                    </a:lnTo>
                    <a:lnTo>
                      <a:pt x="531580" y="2367485"/>
                    </a:lnTo>
                    <a:cubicBezTo>
                      <a:pt x="563385" y="2380937"/>
                      <a:pt x="585702" y="2412430"/>
                      <a:pt x="585702" y="2449136"/>
                    </a:cubicBezTo>
                    <a:lnTo>
                      <a:pt x="585702" y="2815710"/>
                    </a:lnTo>
                    <a:cubicBezTo>
                      <a:pt x="585702" y="2852416"/>
                      <a:pt x="563385" y="2883909"/>
                      <a:pt x="531580" y="2897361"/>
                    </a:cubicBezTo>
                    <a:lnTo>
                      <a:pt x="506903" y="2902343"/>
                    </a:lnTo>
                    <a:lnTo>
                      <a:pt x="506903" y="3225522"/>
                    </a:lnTo>
                    <a:cubicBezTo>
                      <a:pt x="506903" y="3230943"/>
                      <a:pt x="502508" y="3235338"/>
                      <a:pt x="497087" y="3235338"/>
                    </a:cubicBezTo>
                    <a:cubicBezTo>
                      <a:pt x="491666" y="3235338"/>
                      <a:pt x="487271" y="3230943"/>
                      <a:pt x="487271" y="3225522"/>
                    </a:cubicBezTo>
                    <a:lnTo>
                      <a:pt x="487271" y="2902343"/>
                    </a:lnTo>
                    <a:lnTo>
                      <a:pt x="462594" y="2897361"/>
                    </a:lnTo>
                    <a:cubicBezTo>
                      <a:pt x="430788" y="2883909"/>
                      <a:pt x="408472" y="2852416"/>
                      <a:pt x="408472" y="2815710"/>
                    </a:cubicBezTo>
                    <a:lnTo>
                      <a:pt x="408472" y="2449136"/>
                    </a:lnTo>
                    <a:cubicBezTo>
                      <a:pt x="408472" y="2412430"/>
                      <a:pt x="430788" y="2380937"/>
                      <a:pt x="462594" y="2367485"/>
                    </a:cubicBezTo>
                    <a:lnTo>
                      <a:pt x="487271" y="2362503"/>
                    </a:lnTo>
                    <a:lnTo>
                      <a:pt x="487271" y="1936383"/>
                    </a:lnTo>
                    <a:cubicBezTo>
                      <a:pt x="487271" y="1930962"/>
                      <a:pt x="491666" y="1926567"/>
                      <a:pt x="497087" y="1926567"/>
                    </a:cubicBezTo>
                    <a:close/>
                    <a:moveTo>
                      <a:pt x="2606562" y="1886068"/>
                    </a:moveTo>
                    <a:cubicBezTo>
                      <a:pt x="2611983" y="1886068"/>
                      <a:pt x="2616378" y="1890463"/>
                      <a:pt x="2616378" y="1895884"/>
                    </a:cubicBezTo>
                    <a:lnTo>
                      <a:pt x="2616378" y="2322005"/>
                    </a:lnTo>
                    <a:lnTo>
                      <a:pt x="2641055" y="2326987"/>
                    </a:lnTo>
                    <a:cubicBezTo>
                      <a:pt x="2672860" y="2340439"/>
                      <a:pt x="2695177" y="2371932"/>
                      <a:pt x="2695177" y="2408638"/>
                    </a:cubicBezTo>
                    <a:lnTo>
                      <a:pt x="2695177" y="2491460"/>
                    </a:lnTo>
                    <a:cubicBezTo>
                      <a:pt x="2695177" y="2528166"/>
                      <a:pt x="2672860" y="2559659"/>
                      <a:pt x="2641055" y="2573111"/>
                    </a:cubicBezTo>
                    <a:lnTo>
                      <a:pt x="2616378" y="2578093"/>
                    </a:lnTo>
                    <a:lnTo>
                      <a:pt x="2616378" y="3185023"/>
                    </a:lnTo>
                    <a:cubicBezTo>
                      <a:pt x="2616378" y="3190444"/>
                      <a:pt x="2611983" y="3194839"/>
                      <a:pt x="2606562" y="3194839"/>
                    </a:cubicBezTo>
                    <a:cubicBezTo>
                      <a:pt x="2601141" y="3194839"/>
                      <a:pt x="2596746" y="3190444"/>
                      <a:pt x="2596746" y="3185023"/>
                    </a:cubicBezTo>
                    <a:lnTo>
                      <a:pt x="2596746" y="2578093"/>
                    </a:lnTo>
                    <a:lnTo>
                      <a:pt x="2572069" y="2573111"/>
                    </a:lnTo>
                    <a:cubicBezTo>
                      <a:pt x="2540264" y="2559659"/>
                      <a:pt x="2517947" y="2528166"/>
                      <a:pt x="2517947" y="2491460"/>
                    </a:cubicBezTo>
                    <a:lnTo>
                      <a:pt x="2517947" y="2408638"/>
                    </a:lnTo>
                    <a:cubicBezTo>
                      <a:pt x="2517947" y="2371932"/>
                      <a:pt x="2540264" y="2340439"/>
                      <a:pt x="2572069" y="2326987"/>
                    </a:cubicBezTo>
                    <a:lnTo>
                      <a:pt x="2596746" y="2322005"/>
                    </a:lnTo>
                    <a:lnTo>
                      <a:pt x="2596746" y="1895884"/>
                    </a:lnTo>
                    <a:cubicBezTo>
                      <a:pt x="2596746" y="1890463"/>
                      <a:pt x="2601141" y="1886068"/>
                      <a:pt x="2606562" y="1886068"/>
                    </a:cubicBezTo>
                    <a:close/>
                    <a:moveTo>
                      <a:pt x="2840476" y="1806142"/>
                    </a:moveTo>
                    <a:cubicBezTo>
                      <a:pt x="2845897" y="1806142"/>
                      <a:pt x="2850292" y="1810537"/>
                      <a:pt x="2850292" y="1815958"/>
                    </a:cubicBezTo>
                    <a:lnTo>
                      <a:pt x="2850292" y="1980325"/>
                    </a:lnTo>
                    <a:lnTo>
                      <a:pt x="2874969" y="1985307"/>
                    </a:lnTo>
                    <a:cubicBezTo>
                      <a:pt x="2906774" y="1998759"/>
                      <a:pt x="2929091" y="2030252"/>
                      <a:pt x="2929091" y="2066958"/>
                    </a:cubicBezTo>
                    <a:lnTo>
                      <a:pt x="2929091" y="2173279"/>
                    </a:lnTo>
                    <a:cubicBezTo>
                      <a:pt x="2929091" y="2209985"/>
                      <a:pt x="2906774" y="2241478"/>
                      <a:pt x="2874969" y="2254930"/>
                    </a:cubicBezTo>
                    <a:lnTo>
                      <a:pt x="2850292" y="2259912"/>
                    </a:lnTo>
                    <a:lnTo>
                      <a:pt x="2850292" y="2581589"/>
                    </a:lnTo>
                    <a:cubicBezTo>
                      <a:pt x="2850292" y="2587010"/>
                      <a:pt x="2845897" y="2591405"/>
                      <a:pt x="2840476" y="2591405"/>
                    </a:cubicBezTo>
                    <a:cubicBezTo>
                      <a:pt x="2835055" y="2591405"/>
                      <a:pt x="2830660" y="2587010"/>
                      <a:pt x="2830660" y="2581589"/>
                    </a:cubicBezTo>
                    <a:lnTo>
                      <a:pt x="2830660" y="2259912"/>
                    </a:lnTo>
                    <a:lnTo>
                      <a:pt x="2805983" y="2254930"/>
                    </a:lnTo>
                    <a:cubicBezTo>
                      <a:pt x="2774178" y="2241478"/>
                      <a:pt x="2751861" y="2209985"/>
                      <a:pt x="2751861" y="2173279"/>
                    </a:cubicBezTo>
                    <a:lnTo>
                      <a:pt x="2751861" y="2066958"/>
                    </a:lnTo>
                    <a:cubicBezTo>
                      <a:pt x="2751861" y="2030252"/>
                      <a:pt x="2774178" y="1998759"/>
                      <a:pt x="2805983" y="1985307"/>
                    </a:cubicBezTo>
                    <a:lnTo>
                      <a:pt x="2830660" y="1980325"/>
                    </a:lnTo>
                    <a:lnTo>
                      <a:pt x="2830660" y="1815958"/>
                    </a:lnTo>
                    <a:cubicBezTo>
                      <a:pt x="2830660" y="1810537"/>
                      <a:pt x="2835055" y="1806142"/>
                      <a:pt x="2840476" y="1806142"/>
                    </a:cubicBezTo>
                    <a:close/>
                    <a:moveTo>
                      <a:pt x="1992724" y="1794812"/>
                    </a:moveTo>
                    <a:cubicBezTo>
                      <a:pt x="1998145" y="1794812"/>
                      <a:pt x="2002540" y="1799207"/>
                      <a:pt x="2002540" y="1804628"/>
                    </a:cubicBezTo>
                    <a:lnTo>
                      <a:pt x="2002540" y="1853399"/>
                    </a:lnTo>
                    <a:lnTo>
                      <a:pt x="2027217" y="1858381"/>
                    </a:lnTo>
                    <a:cubicBezTo>
                      <a:pt x="2059022" y="1871833"/>
                      <a:pt x="2081339" y="1903326"/>
                      <a:pt x="2081339" y="1940032"/>
                    </a:cubicBezTo>
                    <a:lnTo>
                      <a:pt x="2081339" y="2324137"/>
                    </a:lnTo>
                    <a:cubicBezTo>
                      <a:pt x="2081339" y="2360843"/>
                      <a:pt x="2059022" y="2392336"/>
                      <a:pt x="2027217" y="2405788"/>
                    </a:cubicBezTo>
                    <a:lnTo>
                      <a:pt x="2002540" y="2410770"/>
                    </a:lnTo>
                    <a:lnTo>
                      <a:pt x="2002540" y="2570259"/>
                    </a:lnTo>
                    <a:cubicBezTo>
                      <a:pt x="2002540" y="2575680"/>
                      <a:pt x="1998145" y="2580075"/>
                      <a:pt x="1992724" y="2580075"/>
                    </a:cubicBezTo>
                    <a:cubicBezTo>
                      <a:pt x="1987303" y="2580075"/>
                      <a:pt x="1982908" y="2575680"/>
                      <a:pt x="1982908" y="2570259"/>
                    </a:cubicBezTo>
                    <a:lnTo>
                      <a:pt x="1982908" y="2410770"/>
                    </a:lnTo>
                    <a:lnTo>
                      <a:pt x="1958231" y="2405788"/>
                    </a:lnTo>
                    <a:cubicBezTo>
                      <a:pt x="1926425" y="2392336"/>
                      <a:pt x="1904109" y="2360843"/>
                      <a:pt x="1904109" y="2324137"/>
                    </a:cubicBezTo>
                    <a:lnTo>
                      <a:pt x="1904109" y="1940032"/>
                    </a:lnTo>
                    <a:cubicBezTo>
                      <a:pt x="1904109" y="1903326"/>
                      <a:pt x="1926425" y="1871833"/>
                      <a:pt x="1958231" y="1858381"/>
                    </a:cubicBezTo>
                    <a:lnTo>
                      <a:pt x="1982908" y="1853399"/>
                    </a:lnTo>
                    <a:lnTo>
                      <a:pt x="1982908" y="1804628"/>
                    </a:lnTo>
                    <a:cubicBezTo>
                      <a:pt x="1982908" y="1799207"/>
                      <a:pt x="1987303" y="1794812"/>
                      <a:pt x="1992724" y="1794812"/>
                    </a:cubicBezTo>
                    <a:close/>
                    <a:moveTo>
                      <a:pt x="2403979" y="1390802"/>
                    </a:moveTo>
                    <a:cubicBezTo>
                      <a:pt x="2409400" y="1390802"/>
                      <a:pt x="2413795" y="1395197"/>
                      <a:pt x="2413795" y="1400618"/>
                    </a:cubicBezTo>
                    <a:lnTo>
                      <a:pt x="2413795" y="1851600"/>
                    </a:lnTo>
                    <a:lnTo>
                      <a:pt x="2438472" y="1856582"/>
                    </a:lnTo>
                    <a:cubicBezTo>
                      <a:pt x="2470277" y="1870034"/>
                      <a:pt x="2492594" y="1901527"/>
                      <a:pt x="2492594" y="1938233"/>
                    </a:cubicBezTo>
                    <a:lnTo>
                      <a:pt x="2492594" y="2495078"/>
                    </a:lnTo>
                    <a:cubicBezTo>
                      <a:pt x="2492594" y="2531784"/>
                      <a:pt x="2470277" y="2563277"/>
                      <a:pt x="2438472" y="2576729"/>
                    </a:cubicBezTo>
                    <a:lnTo>
                      <a:pt x="2413795" y="2581711"/>
                    </a:lnTo>
                    <a:lnTo>
                      <a:pt x="2413795" y="2764739"/>
                    </a:lnTo>
                    <a:cubicBezTo>
                      <a:pt x="2413795" y="2770160"/>
                      <a:pt x="2409400" y="2774555"/>
                      <a:pt x="2403979" y="2774555"/>
                    </a:cubicBezTo>
                    <a:cubicBezTo>
                      <a:pt x="2398558" y="2774555"/>
                      <a:pt x="2394163" y="2770160"/>
                      <a:pt x="2394163" y="2764739"/>
                    </a:cubicBezTo>
                    <a:lnTo>
                      <a:pt x="2394163" y="2581711"/>
                    </a:lnTo>
                    <a:lnTo>
                      <a:pt x="2369486" y="2576729"/>
                    </a:lnTo>
                    <a:cubicBezTo>
                      <a:pt x="2337681" y="2563277"/>
                      <a:pt x="2315364" y="2531784"/>
                      <a:pt x="2315364" y="2495078"/>
                    </a:cubicBezTo>
                    <a:lnTo>
                      <a:pt x="2315364" y="1938233"/>
                    </a:lnTo>
                    <a:cubicBezTo>
                      <a:pt x="2315364" y="1901527"/>
                      <a:pt x="2337681" y="1870034"/>
                      <a:pt x="2369486" y="1856582"/>
                    </a:cubicBezTo>
                    <a:lnTo>
                      <a:pt x="2394163" y="1851600"/>
                    </a:lnTo>
                    <a:lnTo>
                      <a:pt x="2394163" y="1400618"/>
                    </a:lnTo>
                    <a:cubicBezTo>
                      <a:pt x="2394163" y="1395197"/>
                      <a:pt x="2398558" y="1390802"/>
                      <a:pt x="2403979" y="1390802"/>
                    </a:cubicBezTo>
                    <a:close/>
                    <a:moveTo>
                      <a:pt x="3254626" y="660517"/>
                    </a:moveTo>
                    <a:cubicBezTo>
                      <a:pt x="3260047" y="660517"/>
                      <a:pt x="3264442" y="664912"/>
                      <a:pt x="3264442" y="670333"/>
                    </a:cubicBezTo>
                    <a:lnTo>
                      <a:pt x="3264442" y="834700"/>
                    </a:lnTo>
                    <a:lnTo>
                      <a:pt x="3289119" y="839682"/>
                    </a:lnTo>
                    <a:cubicBezTo>
                      <a:pt x="3320924" y="853134"/>
                      <a:pt x="3343241" y="884627"/>
                      <a:pt x="3343241" y="921333"/>
                    </a:cubicBezTo>
                    <a:lnTo>
                      <a:pt x="3343241" y="1022759"/>
                    </a:lnTo>
                    <a:cubicBezTo>
                      <a:pt x="3343241" y="1059465"/>
                      <a:pt x="3320924" y="1090958"/>
                      <a:pt x="3289119" y="1104410"/>
                    </a:cubicBezTo>
                    <a:lnTo>
                      <a:pt x="3264442" y="1109392"/>
                    </a:lnTo>
                    <a:lnTo>
                      <a:pt x="3264442" y="1435964"/>
                    </a:lnTo>
                    <a:cubicBezTo>
                      <a:pt x="3264442" y="1441385"/>
                      <a:pt x="3260047" y="1445780"/>
                      <a:pt x="3254626" y="1445780"/>
                    </a:cubicBezTo>
                    <a:cubicBezTo>
                      <a:pt x="3249205" y="1445780"/>
                      <a:pt x="3244810" y="1441385"/>
                      <a:pt x="3244810" y="1435964"/>
                    </a:cubicBezTo>
                    <a:lnTo>
                      <a:pt x="3244810" y="1109392"/>
                    </a:lnTo>
                    <a:lnTo>
                      <a:pt x="3220133" y="1104410"/>
                    </a:lnTo>
                    <a:cubicBezTo>
                      <a:pt x="3188328" y="1090958"/>
                      <a:pt x="3166011" y="1059465"/>
                      <a:pt x="3166011" y="1022759"/>
                    </a:cubicBezTo>
                    <a:lnTo>
                      <a:pt x="3166011" y="921333"/>
                    </a:lnTo>
                    <a:cubicBezTo>
                      <a:pt x="3166011" y="884627"/>
                      <a:pt x="3188328" y="853134"/>
                      <a:pt x="3220133" y="839682"/>
                    </a:cubicBezTo>
                    <a:lnTo>
                      <a:pt x="3244810" y="834700"/>
                    </a:lnTo>
                    <a:lnTo>
                      <a:pt x="3244810" y="670333"/>
                    </a:lnTo>
                    <a:cubicBezTo>
                      <a:pt x="3244810" y="664912"/>
                      <a:pt x="3249205" y="660517"/>
                      <a:pt x="3254626" y="660517"/>
                    </a:cubicBezTo>
                    <a:close/>
                    <a:moveTo>
                      <a:pt x="3458276" y="571537"/>
                    </a:moveTo>
                    <a:cubicBezTo>
                      <a:pt x="3463697" y="571537"/>
                      <a:pt x="3468092" y="575932"/>
                      <a:pt x="3468092" y="581353"/>
                    </a:cubicBezTo>
                    <a:lnTo>
                      <a:pt x="3468092" y="1007473"/>
                    </a:lnTo>
                    <a:lnTo>
                      <a:pt x="3492769" y="1012455"/>
                    </a:lnTo>
                    <a:cubicBezTo>
                      <a:pt x="3524574" y="1025907"/>
                      <a:pt x="3546891" y="1057400"/>
                      <a:pt x="3546891" y="1094106"/>
                    </a:cubicBezTo>
                    <a:lnTo>
                      <a:pt x="3546891" y="1357738"/>
                    </a:lnTo>
                    <a:cubicBezTo>
                      <a:pt x="3546891" y="1394444"/>
                      <a:pt x="3524574" y="1425937"/>
                      <a:pt x="3492769" y="1439389"/>
                    </a:cubicBezTo>
                    <a:lnTo>
                      <a:pt x="3468092" y="1444371"/>
                    </a:lnTo>
                    <a:lnTo>
                      <a:pt x="3468092" y="1870492"/>
                    </a:lnTo>
                    <a:cubicBezTo>
                      <a:pt x="3468092" y="1875913"/>
                      <a:pt x="3463697" y="1880308"/>
                      <a:pt x="3458276" y="1880308"/>
                    </a:cubicBezTo>
                    <a:cubicBezTo>
                      <a:pt x="3452855" y="1880308"/>
                      <a:pt x="3448460" y="1875913"/>
                      <a:pt x="3448460" y="1870492"/>
                    </a:cubicBezTo>
                    <a:lnTo>
                      <a:pt x="3448460" y="1444371"/>
                    </a:lnTo>
                    <a:lnTo>
                      <a:pt x="3423783" y="1439389"/>
                    </a:lnTo>
                    <a:cubicBezTo>
                      <a:pt x="3391978" y="1425937"/>
                      <a:pt x="3369661" y="1394444"/>
                      <a:pt x="3369661" y="1357738"/>
                    </a:cubicBezTo>
                    <a:lnTo>
                      <a:pt x="3369661" y="1094106"/>
                    </a:lnTo>
                    <a:cubicBezTo>
                      <a:pt x="3369661" y="1057400"/>
                      <a:pt x="3391978" y="1025907"/>
                      <a:pt x="3423783" y="1012455"/>
                    </a:cubicBezTo>
                    <a:lnTo>
                      <a:pt x="3448460" y="1007473"/>
                    </a:lnTo>
                    <a:lnTo>
                      <a:pt x="3448460" y="581353"/>
                    </a:lnTo>
                    <a:cubicBezTo>
                      <a:pt x="3448460" y="575932"/>
                      <a:pt x="3452855" y="571537"/>
                      <a:pt x="3458276" y="571537"/>
                    </a:cubicBezTo>
                    <a:close/>
                    <a:moveTo>
                      <a:pt x="4109645" y="336530"/>
                    </a:moveTo>
                    <a:cubicBezTo>
                      <a:pt x="4115066" y="336530"/>
                      <a:pt x="4119461" y="340925"/>
                      <a:pt x="4119461" y="346346"/>
                    </a:cubicBezTo>
                    <a:lnTo>
                      <a:pt x="4119461" y="395117"/>
                    </a:lnTo>
                    <a:lnTo>
                      <a:pt x="4144138" y="400099"/>
                    </a:lnTo>
                    <a:cubicBezTo>
                      <a:pt x="4175943" y="413551"/>
                      <a:pt x="4198260" y="445044"/>
                      <a:pt x="4198260" y="481750"/>
                    </a:cubicBezTo>
                    <a:lnTo>
                      <a:pt x="4198260" y="745382"/>
                    </a:lnTo>
                    <a:cubicBezTo>
                      <a:pt x="4198260" y="782088"/>
                      <a:pt x="4175943" y="813581"/>
                      <a:pt x="4144138" y="827033"/>
                    </a:cubicBezTo>
                    <a:lnTo>
                      <a:pt x="4119461" y="832015"/>
                    </a:lnTo>
                    <a:lnTo>
                      <a:pt x="4119461" y="1111977"/>
                    </a:lnTo>
                    <a:cubicBezTo>
                      <a:pt x="4119461" y="1117398"/>
                      <a:pt x="4115066" y="1121793"/>
                      <a:pt x="4109645" y="1121793"/>
                    </a:cubicBezTo>
                    <a:cubicBezTo>
                      <a:pt x="4104224" y="1121793"/>
                      <a:pt x="4099829" y="1117398"/>
                      <a:pt x="4099829" y="1111977"/>
                    </a:cubicBezTo>
                    <a:lnTo>
                      <a:pt x="4099829" y="832015"/>
                    </a:lnTo>
                    <a:lnTo>
                      <a:pt x="4075152" y="827033"/>
                    </a:lnTo>
                    <a:cubicBezTo>
                      <a:pt x="4043347" y="813581"/>
                      <a:pt x="4021030" y="782088"/>
                      <a:pt x="4021030" y="745382"/>
                    </a:cubicBezTo>
                    <a:lnTo>
                      <a:pt x="4021030" y="481750"/>
                    </a:lnTo>
                    <a:cubicBezTo>
                      <a:pt x="4021030" y="445044"/>
                      <a:pt x="4043347" y="413551"/>
                      <a:pt x="4075152" y="400099"/>
                    </a:cubicBezTo>
                    <a:lnTo>
                      <a:pt x="4099829" y="395117"/>
                    </a:lnTo>
                    <a:lnTo>
                      <a:pt x="4099829" y="346346"/>
                    </a:lnTo>
                    <a:cubicBezTo>
                      <a:pt x="4099829" y="340925"/>
                      <a:pt x="4104224" y="336530"/>
                      <a:pt x="4109645" y="336530"/>
                    </a:cubicBezTo>
                    <a:close/>
                    <a:moveTo>
                      <a:pt x="4332492" y="75971"/>
                    </a:moveTo>
                    <a:cubicBezTo>
                      <a:pt x="4337913" y="75971"/>
                      <a:pt x="4342308" y="80366"/>
                      <a:pt x="4342308" y="85787"/>
                    </a:cubicBezTo>
                    <a:lnTo>
                      <a:pt x="4342308" y="536770"/>
                    </a:lnTo>
                    <a:lnTo>
                      <a:pt x="4366985" y="541752"/>
                    </a:lnTo>
                    <a:cubicBezTo>
                      <a:pt x="4398790" y="555204"/>
                      <a:pt x="4421107" y="586697"/>
                      <a:pt x="4421107" y="623403"/>
                    </a:cubicBezTo>
                    <a:lnTo>
                      <a:pt x="4421107" y="881423"/>
                    </a:lnTo>
                    <a:cubicBezTo>
                      <a:pt x="4421107" y="918129"/>
                      <a:pt x="4398790" y="949622"/>
                      <a:pt x="4366985" y="963074"/>
                    </a:cubicBezTo>
                    <a:lnTo>
                      <a:pt x="4342308" y="968056"/>
                    </a:lnTo>
                    <a:lnTo>
                      <a:pt x="4342308" y="1449908"/>
                    </a:lnTo>
                    <a:cubicBezTo>
                      <a:pt x="4342308" y="1455329"/>
                      <a:pt x="4337913" y="1459724"/>
                      <a:pt x="4332492" y="1459724"/>
                    </a:cubicBezTo>
                    <a:cubicBezTo>
                      <a:pt x="4327071" y="1459724"/>
                      <a:pt x="4322676" y="1455329"/>
                      <a:pt x="4322676" y="1449908"/>
                    </a:cubicBezTo>
                    <a:lnTo>
                      <a:pt x="4322676" y="968056"/>
                    </a:lnTo>
                    <a:lnTo>
                      <a:pt x="4297999" y="963074"/>
                    </a:lnTo>
                    <a:cubicBezTo>
                      <a:pt x="4266194" y="949622"/>
                      <a:pt x="4243877" y="918129"/>
                      <a:pt x="4243877" y="881423"/>
                    </a:cubicBezTo>
                    <a:lnTo>
                      <a:pt x="4243877" y="623403"/>
                    </a:lnTo>
                    <a:cubicBezTo>
                      <a:pt x="4243877" y="586697"/>
                      <a:pt x="4266194" y="555204"/>
                      <a:pt x="4297999" y="541752"/>
                    </a:cubicBezTo>
                    <a:lnTo>
                      <a:pt x="4322676" y="536770"/>
                    </a:lnTo>
                    <a:lnTo>
                      <a:pt x="4322676" y="85787"/>
                    </a:lnTo>
                    <a:cubicBezTo>
                      <a:pt x="4322676" y="80366"/>
                      <a:pt x="4327071" y="75971"/>
                      <a:pt x="4332492" y="75971"/>
                    </a:cubicBezTo>
                    <a:close/>
                    <a:moveTo>
                      <a:pt x="4747323" y="75282"/>
                    </a:moveTo>
                    <a:cubicBezTo>
                      <a:pt x="4752744" y="75282"/>
                      <a:pt x="4757139" y="79677"/>
                      <a:pt x="4757139" y="85098"/>
                    </a:cubicBezTo>
                    <a:lnTo>
                      <a:pt x="4757139" y="133870"/>
                    </a:lnTo>
                    <a:lnTo>
                      <a:pt x="4781816" y="138852"/>
                    </a:lnTo>
                    <a:cubicBezTo>
                      <a:pt x="4813621" y="152304"/>
                      <a:pt x="4835938" y="183797"/>
                      <a:pt x="4835938" y="220503"/>
                    </a:cubicBezTo>
                    <a:lnTo>
                      <a:pt x="4835938" y="634233"/>
                    </a:lnTo>
                    <a:cubicBezTo>
                      <a:pt x="4835938" y="670939"/>
                      <a:pt x="4813621" y="702432"/>
                      <a:pt x="4781816" y="715884"/>
                    </a:cubicBezTo>
                    <a:lnTo>
                      <a:pt x="4757139" y="720866"/>
                    </a:lnTo>
                    <a:lnTo>
                      <a:pt x="4757139" y="850729"/>
                    </a:lnTo>
                    <a:cubicBezTo>
                      <a:pt x="4757139" y="856150"/>
                      <a:pt x="4752744" y="860545"/>
                      <a:pt x="4747323" y="860545"/>
                    </a:cubicBezTo>
                    <a:cubicBezTo>
                      <a:pt x="4741902" y="860545"/>
                      <a:pt x="4737507" y="856150"/>
                      <a:pt x="4737507" y="850729"/>
                    </a:cubicBezTo>
                    <a:lnTo>
                      <a:pt x="4737507" y="720866"/>
                    </a:lnTo>
                    <a:lnTo>
                      <a:pt x="4712830" y="715884"/>
                    </a:lnTo>
                    <a:cubicBezTo>
                      <a:pt x="4681025" y="702432"/>
                      <a:pt x="4658708" y="670939"/>
                      <a:pt x="4658708" y="634233"/>
                    </a:cubicBezTo>
                    <a:lnTo>
                      <a:pt x="4658708" y="220503"/>
                    </a:lnTo>
                    <a:cubicBezTo>
                      <a:pt x="4658708" y="183797"/>
                      <a:pt x="4681025" y="152304"/>
                      <a:pt x="4712830" y="138852"/>
                    </a:cubicBezTo>
                    <a:lnTo>
                      <a:pt x="4737507" y="133870"/>
                    </a:lnTo>
                    <a:lnTo>
                      <a:pt x="4737507" y="85098"/>
                    </a:lnTo>
                    <a:cubicBezTo>
                      <a:pt x="4737507" y="79677"/>
                      <a:pt x="4741902" y="75282"/>
                      <a:pt x="4747323" y="75282"/>
                    </a:cubicBezTo>
                    <a:close/>
                    <a:moveTo>
                      <a:pt x="3905560" y="53233"/>
                    </a:moveTo>
                    <a:cubicBezTo>
                      <a:pt x="3910981" y="53233"/>
                      <a:pt x="3915376" y="57628"/>
                      <a:pt x="3915376" y="63049"/>
                    </a:cubicBezTo>
                    <a:lnTo>
                      <a:pt x="3915376" y="489169"/>
                    </a:lnTo>
                    <a:lnTo>
                      <a:pt x="3940053" y="494151"/>
                    </a:lnTo>
                    <a:cubicBezTo>
                      <a:pt x="3971858" y="507603"/>
                      <a:pt x="3994175" y="539096"/>
                      <a:pt x="3994175" y="575802"/>
                    </a:cubicBezTo>
                    <a:lnTo>
                      <a:pt x="3994175" y="839434"/>
                    </a:lnTo>
                    <a:cubicBezTo>
                      <a:pt x="3994175" y="876140"/>
                      <a:pt x="3971858" y="907633"/>
                      <a:pt x="3940053" y="921085"/>
                    </a:cubicBezTo>
                    <a:lnTo>
                      <a:pt x="3915376" y="926067"/>
                    </a:lnTo>
                    <a:lnTo>
                      <a:pt x="3915376" y="1352188"/>
                    </a:lnTo>
                    <a:cubicBezTo>
                      <a:pt x="3915376" y="1357609"/>
                      <a:pt x="3910981" y="1362004"/>
                      <a:pt x="3905560" y="1362004"/>
                    </a:cubicBezTo>
                    <a:cubicBezTo>
                      <a:pt x="3900139" y="1362004"/>
                      <a:pt x="3895744" y="1357609"/>
                      <a:pt x="3895744" y="1352188"/>
                    </a:cubicBezTo>
                    <a:lnTo>
                      <a:pt x="3895744" y="926067"/>
                    </a:lnTo>
                    <a:lnTo>
                      <a:pt x="3871067" y="921085"/>
                    </a:lnTo>
                    <a:cubicBezTo>
                      <a:pt x="3839262" y="907633"/>
                      <a:pt x="3816945" y="876140"/>
                      <a:pt x="3816945" y="839434"/>
                    </a:cubicBezTo>
                    <a:lnTo>
                      <a:pt x="3816945" y="575802"/>
                    </a:lnTo>
                    <a:cubicBezTo>
                      <a:pt x="3816945" y="539096"/>
                      <a:pt x="3839262" y="507603"/>
                      <a:pt x="3871067" y="494151"/>
                    </a:cubicBezTo>
                    <a:lnTo>
                      <a:pt x="3895744" y="489169"/>
                    </a:lnTo>
                    <a:lnTo>
                      <a:pt x="3895744" y="63049"/>
                    </a:lnTo>
                    <a:cubicBezTo>
                      <a:pt x="3895744" y="57628"/>
                      <a:pt x="3900139" y="53233"/>
                      <a:pt x="3905560" y="53233"/>
                    </a:cubicBezTo>
                    <a:close/>
                    <a:moveTo>
                      <a:pt x="4973990" y="0"/>
                    </a:moveTo>
                    <a:cubicBezTo>
                      <a:pt x="4979411" y="0"/>
                      <a:pt x="4983806" y="4395"/>
                      <a:pt x="4983806" y="9816"/>
                    </a:cubicBezTo>
                    <a:lnTo>
                      <a:pt x="4983806" y="58588"/>
                    </a:lnTo>
                    <a:lnTo>
                      <a:pt x="5008483" y="63570"/>
                    </a:lnTo>
                    <a:cubicBezTo>
                      <a:pt x="5040288" y="77022"/>
                      <a:pt x="5062605" y="108515"/>
                      <a:pt x="5062605" y="145221"/>
                    </a:cubicBezTo>
                    <a:lnTo>
                      <a:pt x="5062605" y="408854"/>
                    </a:lnTo>
                    <a:cubicBezTo>
                      <a:pt x="5062605" y="445560"/>
                      <a:pt x="5040288" y="477053"/>
                      <a:pt x="5008483" y="490505"/>
                    </a:cubicBezTo>
                    <a:lnTo>
                      <a:pt x="4983806" y="495487"/>
                    </a:lnTo>
                    <a:lnTo>
                      <a:pt x="4983806" y="775447"/>
                    </a:lnTo>
                    <a:cubicBezTo>
                      <a:pt x="4983806" y="780868"/>
                      <a:pt x="4979411" y="785263"/>
                      <a:pt x="4973990" y="785263"/>
                    </a:cubicBezTo>
                    <a:cubicBezTo>
                      <a:pt x="4968569" y="785263"/>
                      <a:pt x="4964174" y="780868"/>
                      <a:pt x="4964174" y="775447"/>
                    </a:cubicBezTo>
                    <a:lnTo>
                      <a:pt x="4964174" y="495487"/>
                    </a:lnTo>
                    <a:lnTo>
                      <a:pt x="4939497" y="490505"/>
                    </a:lnTo>
                    <a:cubicBezTo>
                      <a:pt x="4907692" y="477053"/>
                      <a:pt x="4885375" y="445560"/>
                      <a:pt x="4885375" y="408854"/>
                    </a:cubicBezTo>
                    <a:lnTo>
                      <a:pt x="4885375" y="145221"/>
                    </a:lnTo>
                    <a:cubicBezTo>
                      <a:pt x="4885375" y="108515"/>
                      <a:pt x="4907692" y="77022"/>
                      <a:pt x="4939497" y="63570"/>
                    </a:cubicBezTo>
                    <a:lnTo>
                      <a:pt x="4964174" y="58588"/>
                    </a:lnTo>
                    <a:lnTo>
                      <a:pt x="4964174" y="9816"/>
                    </a:lnTo>
                    <a:cubicBezTo>
                      <a:pt x="4964174" y="4395"/>
                      <a:pt x="4968569" y="0"/>
                      <a:pt x="4973990" y="0"/>
                    </a:cubicBezTo>
                    <a:close/>
                  </a:path>
                </a:pathLst>
              </a:custGeom>
              <a:solidFill>
                <a:srgbClr val="002060">
                  <a:alpha val="5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28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  <p:grpSp>
            <p:nvGrpSpPr>
              <p:cNvPr id="13" name="Group 165">
                <a:extLst>
                  <a:ext uri="{FF2B5EF4-FFF2-40B4-BE49-F238E27FC236}">
                    <a16:creationId xmlns:a16="http://schemas.microsoft.com/office/drawing/2014/main" id="{ADE005C0-10FD-4C08-9A4C-34714D7DD6E0}"/>
                  </a:ext>
                </a:extLst>
              </p:cNvPr>
              <p:cNvGrpSpPr/>
              <p:nvPr/>
            </p:nvGrpSpPr>
            <p:grpSpPr>
              <a:xfrm>
                <a:off x="9280448" y="3770473"/>
                <a:ext cx="2261817" cy="3284320"/>
                <a:chOff x="605168" y="1914572"/>
                <a:chExt cx="3216461" cy="4670534"/>
              </a:xfrm>
            </p:grpSpPr>
            <p:grpSp>
              <p:nvGrpSpPr>
                <p:cNvPr id="14" name="Group 164">
                  <a:extLst>
                    <a:ext uri="{FF2B5EF4-FFF2-40B4-BE49-F238E27FC236}">
                      <a16:creationId xmlns:a16="http://schemas.microsoft.com/office/drawing/2014/main" id="{75438444-8704-4375-B9FF-20565CBEC6A3}"/>
                    </a:ext>
                  </a:extLst>
                </p:cNvPr>
                <p:cNvGrpSpPr/>
                <p:nvPr/>
              </p:nvGrpSpPr>
              <p:grpSpPr>
                <a:xfrm>
                  <a:off x="605168" y="2390472"/>
                  <a:ext cx="2470023" cy="2468880"/>
                  <a:chOff x="605168" y="2390472"/>
                  <a:chExt cx="2470023" cy="2468880"/>
                </a:xfrm>
              </p:grpSpPr>
              <p:sp>
                <p:nvSpPr>
                  <p:cNvPr id="16" name="Rounded Rectangle 49">
                    <a:extLst>
                      <a:ext uri="{FF2B5EF4-FFF2-40B4-BE49-F238E27FC236}">
                        <a16:creationId xmlns:a16="http://schemas.microsoft.com/office/drawing/2014/main" id="{4F160F03-29FE-4D90-9BCE-7F60C0FA2275}"/>
                      </a:ext>
                    </a:extLst>
                  </p:cNvPr>
                  <p:cNvSpPr/>
                  <p:nvPr/>
                </p:nvSpPr>
                <p:spPr>
                  <a:xfrm>
                    <a:off x="605168" y="2390472"/>
                    <a:ext cx="2470023" cy="2468880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4A5D62"/>
                      </a:gs>
                      <a:gs pos="100000">
                        <a:sysClr val="window" lastClr="FFFFFF"/>
                      </a:gs>
                    </a:gsLst>
                    <a:lin ang="8100000" scaled="1"/>
                    <a:tileRect/>
                  </a:gradFill>
                  <a:ln>
                    <a:gradFill flip="none" rotWithShape="1">
                      <a:gsLst>
                        <a:gs pos="0">
                          <a:sysClr val="window" lastClr="FFFFFF"/>
                        </a:gs>
                        <a:gs pos="100000">
                          <a:sysClr val="window" lastClr="FFFFFF">
                            <a:lumMod val="75000"/>
                          </a:sysClr>
                        </a:gs>
                      </a:gsLst>
                      <a:lin ang="8100000" scaled="1"/>
                      <a:tileRect/>
                    </a:gradFill>
                  </a:ln>
                  <a:effectLst>
                    <a:outerShdw blurRad="50800" dist="50800" dir="5400000" algn="ctr" rotWithShape="0">
                      <a:srgbClr val="000000">
                        <a:alpha val="35000"/>
                      </a:srgbClr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28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2701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</a:endParaRPr>
                  </a:p>
                </p:txBody>
              </p:sp>
              <p:grpSp>
                <p:nvGrpSpPr>
                  <p:cNvPr id="17" name="Group 89">
                    <a:extLst>
                      <a:ext uri="{FF2B5EF4-FFF2-40B4-BE49-F238E27FC236}">
                        <a16:creationId xmlns:a16="http://schemas.microsoft.com/office/drawing/2014/main" id="{5A425A67-C1A1-4B6D-86AD-8AAA33F0CBC8}"/>
                      </a:ext>
                    </a:extLst>
                  </p:cNvPr>
                  <p:cNvGrpSpPr/>
                  <p:nvPr/>
                </p:nvGrpSpPr>
                <p:grpSpPr>
                  <a:xfrm>
                    <a:off x="2156436" y="2516511"/>
                    <a:ext cx="188449" cy="1471350"/>
                    <a:chOff x="10641180" y="438150"/>
                    <a:chExt cx="247650" cy="1828800"/>
                  </a:xfrm>
                  <a:solidFill>
                    <a:srgbClr val="EA0000"/>
                  </a:solidFill>
                </p:grpSpPr>
                <p:sp>
                  <p:nvSpPr>
                    <p:cNvPr id="45" name="Rectangle: Rounded Corners 162">
                      <a:extLst>
                        <a:ext uri="{FF2B5EF4-FFF2-40B4-BE49-F238E27FC236}">
                          <a16:creationId xmlns:a16="http://schemas.microsoft.com/office/drawing/2014/main" id="{69648EFB-194F-4459-A9A6-EE7E05AA264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51289" y="438150"/>
                      <a:ext cx="27432" cy="182880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FFF00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  <p:sp>
                  <p:nvSpPr>
                    <p:cNvPr id="46" name="Rectangle: Rounded Corners 163">
                      <a:extLst>
                        <a:ext uri="{FF2B5EF4-FFF2-40B4-BE49-F238E27FC236}">
                          <a16:creationId xmlns:a16="http://schemas.microsoft.com/office/drawing/2014/main" id="{3EB35514-A367-440B-9D54-12BE701F1BA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41180" y="1044532"/>
                      <a:ext cx="247650" cy="97017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FFF00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18" name="Group 91">
                    <a:extLst>
                      <a:ext uri="{FF2B5EF4-FFF2-40B4-BE49-F238E27FC236}">
                        <a16:creationId xmlns:a16="http://schemas.microsoft.com/office/drawing/2014/main" id="{45E462C5-90BC-4A2E-95AB-1A8FF2AFB169}"/>
                      </a:ext>
                    </a:extLst>
                  </p:cNvPr>
                  <p:cNvGrpSpPr/>
                  <p:nvPr/>
                </p:nvGrpSpPr>
                <p:grpSpPr>
                  <a:xfrm>
                    <a:off x="2836648" y="2729428"/>
                    <a:ext cx="188449" cy="868539"/>
                    <a:chOff x="10641180" y="362514"/>
                    <a:chExt cx="247650" cy="1989158"/>
                  </a:xfrm>
                </p:grpSpPr>
                <p:sp>
                  <p:nvSpPr>
                    <p:cNvPr id="43" name="Rectangle: Rounded Corners 158">
                      <a:extLst>
                        <a:ext uri="{FF2B5EF4-FFF2-40B4-BE49-F238E27FC236}">
                          <a16:creationId xmlns:a16="http://schemas.microsoft.com/office/drawing/2014/main" id="{F0DB10AD-6836-40C4-9945-67F3710FD98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51289" y="362514"/>
                      <a:ext cx="27432" cy="1989158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70AD47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  <p:sp>
                  <p:nvSpPr>
                    <p:cNvPr id="44" name="Rectangle: Rounded Corners 159">
                      <a:extLst>
                        <a:ext uri="{FF2B5EF4-FFF2-40B4-BE49-F238E27FC236}">
                          <a16:creationId xmlns:a16="http://schemas.microsoft.com/office/drawing/2014/main" id="{3368507F-1376-4ABF-9BAF-9501DCA2FBD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41180" y="494815"/>
                      <a:ext cx="247650" cy="1611559"/>
                    </a:xfrm>
                    <a:prstGeom prst="roundRect">
                      <a:avLst>
                        <a:gd name="adj" fmla="val 46154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19" name="Group 94">
                    <a:extLst>
                      <a:ext uri="{FF2B5EF4-FFF2-40B4-BE49-F238E27FC236}">
                        <a16:creationId xmlns:a16="http://schemas.microsoft.com/office/drawing/2014/main" id="{1C154E4B-FBDC-498F-A6EB-0B94A394A820}"/>
                      </a:ext>
                    </a:extLst>
                  </p:cNvPr>
                  <p:cNvGrpSpPr/>
                  <p:nvPr/>
                </p:nvGrpSpPr>
                <p:grpSpPr>
                  <a:xfrm>
                    <a:off x="1264785" y="3442745"/>
                    <a:ext cx="188449" cy="1391622"/>
                    <a:chOff x="10630391" y="1182550"/>
                    <a:chExt cx="247650" cy="1828800"/>
                  </a:xfrm>
                </p:grpSpPr>
                <p:sp>
                  <p:nvSpPr>
                    <p:cNvPr id="41" name="Rectangle: Rounded Corners 152">
                      <a:extLst>
                        <a:ext uri="{FF2B5EF4-FFF2-40B4-BE49-F238E27FC236}">
                          <a16:creationId xmlns:a16="http://schemas.microsoft.com/office/drawing/2014/main" id="{F18313C8-4615-43B7-9323-70C0A1BCD84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22133" y="1182550"/>
                      <a:ext cx="27432" cy="182880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  <p:sp>
                  <p:nvSpPr>
                    <p:cNvPr id="42" name="Rectangle: Rounded Corners 153">
                      <a:extLst>
                        <a:ext uri="{FF2B5EF4-FFF2-40B4-BE49-F238E27FC236}">
                          <a16:creationId xmlns:a16="http://schemas.microsoft.com/office/drawing/2014/main" id="{09DC1AA5-FAA6-4055-A4E3-18653E19D60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30391" y="1455616"/>
                      <a:ext cx="247650" cy="724247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0" name="Group 98">
                    <a:extLst>
                      <a:ext uri="{FF2B5EF4-FFF2-40B4-BE49-F238E27FC236}">
                        <a16:creationId xmlns:a16="http://schemas.microsoft.com/office/drawing/2014/main" id="{0DE3670F-B328-4C25-89EA-CF1271501B03}"/>
                      </a:ext>
                    </a:extLst>
                  </p:cNvPr>
                  <p:cNvGrpSpPr/>
                  <p:nvPr/>
                </p:nvGrpSpPr>
                <p:grpSpPr>
                  <a:xfrm>
                    <a:off x="809042" y="3146914"/>
                    <a:ext cx="188449" cy="1391622"/>
                    <a:chOff x="10653055" y="438150"/>
                    <a:chExt cx="247650" cy="1828800"/>
                  </a:xfrm>
                  <a:solidFill>
                    <a:srgbClr val="EA0000"/>
                  </a:solidFill>
                </p:grpSpPr>
                <p:sp>
                  <p:nvSpPr>
                    <p:cNvPr id="39" name="Rectangle: Rounded Corners 144">
                      <a:extLst>
                        <a:ext uri="{FF2B5EF4-FFF2-40B4-BE49-F238E27FC236}">
                          <a16:creationId xmlns:a16="http://schemas.microsoft.com/office/drawing/2014/main" id="{39044D59-DC08-41C5-9935-54517F7DE5D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51289" y="438150"/>
                      <a:ext cx="27432" cy="182880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FFFF0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  <p:sp>
                  <p:nvSpPr>
                    <p:cNvPr id="40" name="Rectangle: Rounded Corners 145">
                      <a:extLst>
                        <a:ext uri="{FF2B5EF4-FFF2-40B4-BE49-F238E27FC236}">
                          <a16:creationId xmlns:a16="http://schemas.microsoft.com/office/drawing/2014/main" id="{6A195115-10C9-461A-ADBB-B7A3ACBE736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53055" y="682991"/>
                      <a:ext cx="247650" cy="1056674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FFF00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1" name="Group 99">
                    <a:extLst>
                      <a:ext uri="{FF2B5EF4-FFF2-40B4-BE49-F238E27FC236}">
                        <a16:creationId xmlns:a16="http://schemas.microsoft.com/office/drawing/2014/main" id="{D4D74597-6631-4718-8727-7210D29ECBD8}"/>
                      </a:ext>
                    </a:extLst>
                  </p:cNvPr>
                  <p:cNvGrpSpPr/>
                  <p:nvPr/>
                </p:nvGrpSpPr>
                <p:grpSpPr>
                  <a:xfrm>
                    <a:off x="1032147" y="3597967"/>
                    <a:ext cx="188449" cy="834973"/>
                    <a:chOff x="10641180" y="500718"/>
                    <a:chExt cx="247650" cy="1097280"/>
                  </a:xfrm>
                  <a:solidFill>
                    <a:srgbClr val="EA0000"/>
                  </a:solidFill>
                </p:grpSpPr>
                <p:sp>
                  <p:nvSpPr>
                    <p:cNvPr id="37" name="Rectangle: Rounded Corners 142">
                      <a:extLst>
                        <a:ext uri="{FF2B5EF4-FFF2-40B4-BE49-F238E27FC236}">
                          <a16:creationId xmlns:a16="http://schemas.microsoft.com/office/drawing/2014/main" id="{A3365A00-1435-42C0-A1DB-D10A2E16064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51289" y="500718"/>
                      <a:ext cx="27432" cy="109728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FFFF0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  <p:sp>
                  <p:nvSpPr>
                    <p:cNvPr id="38" name="Rectangle: Rounded Corners 143">
                      <a:extLst>
                        <a:ext uri="{FF2B5EF4-FFF2-40B4-BE49-F238E27FC236}">
                          <a16:creationId xmlns:a16="http://schemas.microsoft.com/office/drawing/2014/main" id="{73F2E48E-C710-488F-9932-208262AF0BB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41180" y="741341"/>
                      <a:ext cx="247650" cy="616035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FFF00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2" name="Group 108">
                    <a:extLst>
                      <a:ext uri="{FF2B5EF4-FFF2-40B4-BE49-F238E27FC236}">
                        <a16:creationId xmlns:a16="http://schemas.microsoft.com/office/drawing/2014/main" id="{38E37F76-DDE4-4B34-BBD7-5C58E8112A3F}"/>
                      </a:ext>
                    </a:extLst>
                  </p:cNvPr>
                  <p:cNvGrpSpPr/>
                  <p:nvPr/>
                </p:nvGrpSpPr>
                <p:grpSpPr>
                  <a:xfrm>
                    <a:off x="1481695" y="3354533"/>
                    <a:ext cx="188449" cy="834973"/>
                    <a:chOff x="10641180" y="500718"/>
                    <a:chExt cx="247650" cy="1097280"/>
                  </a:xfrm>
                </p:grpSpPr>
                <p:sp>
                  <p:nvSpPr>
                    <p:cNvPr id="35" name="Rectangle: Rounded Corners 124">
                      <a:extLst>
                        <a:ext uri="{FF2B5EF4-FFF2-40B4-BE49-F238E27FC236}">
                          <a16:creationId xmlns:a16="http://schemas.microsoft.com/office/drawing/2014/main" id="{33A88159-5FF6-48B0-9AB8-B51F251CF74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51289" y="500718"/>
                      <a:ext cx="27432" cy="109728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  <p:sp>
                  <p:nvSpPr>
                    <p:cNvPr id="36" name="Rectangle: Rounded Corners 125">
                      <a:extLst>
                        <a:ext uri="{FF2B5EF4-FFF2-40B4-BE49-F238E27FC236}">
                          <a16:creationId xmlns:a16="http://schemas.microsoft.com/office/drawing/2014/main" id="{EBB84402-FCCD-4281-B993-AD238F10740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41180" y="579815"/>
                      <a:ext cx="247650" cy="744129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3" name="Group 109">
                    <a:extLst>
                      <a:ext uri="{FF2B5EF4-FFF2-40B4-BE49-F238E27FC236}">
                        <a16:creationId xmlns:a16="http://schemas.microsoft.com/office/drawing/2014/main" id="{D9108D8F-65C3-49A3-9FFA-3BCCF5FB51A3}"/>
                      </a:ext>
                    </a:extLst>
                  </p:cNvPr>
                  <p:cNvGrpSpPr/>
                  <p:nvPr/>
                </p:nvGrpSpPr>
                <p:grpSpPr>
                  <a:xfrm>
                    <a:off x="1719147" y="2946096"/>
                    <a:ext cx="188449" cy="834973"/>
                    <a:chOff x="10641180" y="500718"/>
                    <a:chExt cx="247650" cy="1097280"/>
                  </a:xfrm>
                </p:grpSpPr>
                <p:sp>
                  <p:nvSpPr>
                    <p:cNvPr id="33" name="Rectangle: Rounded Corners 122">
                      <a:extLst>
                        <a:ext uri="{FF2B5EF4-FFF2-40B4-BE49-F238E27FC236}">
                          <a16:creationId xmlns:a16="http://schemas.microsoft.com/office/drawing/2014/main" id="{306CB3DF-D171-4B6D-A8D8-3BB9FFEEBD9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51289" y="500718"/>
                      <a:ext cx="27432" cy="109728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  <p:sp>
                  <p:nvSpPr>
                    <p:cNvPr id="34" name="Rectangle: Rounded Corners 123">
                      <a:extLst>
                        <a:ext uri="{FF2B5EF4-FFF2-40B4-BE49-F238E27FC236}">
                          <a16:creationId xmlns:a16="http://schemas.microsoft.com/office/drawing/2014/main" id="{149F2D4F-408F-4B17-85A5-C49BBB2C357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41180" y="579815"/>
                      <a:ext cx="247650" cy="784376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4" name="Group 110">
                    <a:extLst>
                      <a:ext uri="{FF2B5EF4-FFF2-40B4-BE49-F238E27FC236}">
                        <a16:creationId xmlns:a16="http://schemas.microsoft.com/office/drawing/2014/main" id="{62A778FD-5C5D-43B1-846A-41065DE1E720}"/>
                      </a:ext>
                    </a:extLst>
                  </p:cNvPr>
                  <p:cNvGrpSpPr/>
                  <p:nvPr/>
                </p:nvGrpSpPr>
                <p:grpSpPr>
                  <a:xfrm>
                    <a:off x="1943065" y="2729428"/>
                    <a:ext cx="188449" cy="834973"/>
                    <a:chOff x="10641180" y="500718"/>
                    <a:chExt cx="247650" cy="1097280"/>
                  </a:xfrm>
                  <a:solidFill>
                    <a:srgbClr val="EA0000"/>
                  </a:solidFill>
                </p:grpSpPr>
                <p:sp>
                  <p:nvSpPr>
                    <p:cNvPr id="31" name="Rectangle: Rounded Corners 120">
                      <a:extLst>
                        <a:ext uri="{FF2B5EF4-FFF2-40B4-BE49-F238E27FC236}">
                          <a16:creationId xmlns:a16="http://schemas.microsoft.com/office/drawing/2014/main" id="{629A8589-E45D-46DB-89BA-7BA3BCF34A7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51289" y="500718"/>
                      <a:ext cx="27432" cy="109728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FFF00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  <p:sp>
                  <p:nvSpPr>
                    <p:cNvPr id="32" name="Rectangle: Rounded Corners 121">
                      <a:extLst>
                        <a:ext uri="{FF2B5EF4-FFF2-40B4-BE49-F238E27FC236}">
                          <a16:creationId xmlns:a16="http://schemas.microsoft.com/office/drawing/2014/main" id="{12981D8F-5B29-481B-ACB2-CB3FE57D88B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41180" y="741341"/>
                      <a:ext cx="247650" cy="616035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FFF00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5" name="Group 111">
                    <a:extLst>
                      <a:ext uri="{FF2B5EF4-FFF2-40B4-BE49-F238E27FC236}">
                        <a16:creationId xmlns:a16="http://schemas.microsoft.com/office/drawing/2014/main" id="{5692C548-1BA5-459B-914B-2DF28E80EF12}"/>
                      </a:ext>
                    </a:extLst>
                  </p:cNvPr>
                  <p:cNvGrpSpPr/>
                  <p:nvPr/>
                </p:nvGrpSpPr>
                <p:grpSpPr>
                  <a:xfrm>
                    <a:off x="2620565" y="2958143"/>
                    <a:ext cx="188449" cy="834973"/>
                    <a:chOff x="10641180" y="500718"/>
                    <a:chExt cx="247650" cy="1097280"/>
                  </a:xfrm>
                </p:grpSpPr>
                <p:sp>
                  <p:nvSpPr>
                    <p:cNvPr id="29" name="Rectangle: Rounded Corners 118">
                      <a:extLst>
                        <a:ext uri="{FF2B5EF4-FFF2-40B4-BE49-F238E27FC236}">
                          <a16:creationId xmlns:a16="http://schemas.microsoft.com/office/drawing/2014/main" id="{DE65B21C-C2D8-4B50-B26D-F3D202BBCD0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51289" y="500718"/>
                      <a:ext cx="27432" cy="109728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  <p:sp>
                  <p:nvSpPr>
                    <p:cNvPr id="30" name="Rectangle: Rounded Corners 119">
                      <a:extLst>
                        <a:ext uri="{FF2B5EF4-FFF2-40B4-BE49-F238E27FC236}">
                          <a16:creationId xmlns:a16="http://schemas.microsoft.com/office/drawing/2014/main" id="{D0E30D43-4B1B-4202-9E18-FC4E76E0FC1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41180" y="741341"/>
                      <a:ext cx="247650" cy="396217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6" name="Group 112">
                    <a:extLst>
                      <a:ext uri="{FF2B5EF4-FFF2-40B4-BE49-F238E27FC236}">
                        <a16:creationId xmlns:a16="http://schemas.microsoft.com/office/drawing/2014/main" id="{C2D724BC-9B3D-4FCE-95D2-9F4D87302B04}"/>
                      </a:ext>
                    </a:extLst>
                  </p:cNvPr>
                  <p:cNvGrpSpPr/>
                  <p:nvPr/>
                </p:nvGrpSpPr>
                <p:grpSpPr>
                  <a:xfrm>
                    <a:off x="2371844" y="3043129"/>
                    <a:ext cx="188449" cy="1391622"/>
                    <a:chOff x="10641180" y="438150"/>
                    <a:chExt cx="247650" cy="1828800"/>
                  </a:xfrm>
                </p:grpSpPr>
                <p:sp>
                  <p:nvSpPr>
                    <p:cNvPr id="27" name="Rectangle: Rounded Corners 116">
                      <a:extLst>
                        <a:ext uri="{FF2B5EF4-FFF2-40B4-BE49-F238E27FC236}">
                          <a16:creationId xmlns:a16="http://schemas.microsoft.com/office/drawing/2014/main" id="{35C05CF3-A4BF-48FA-A12C-2AF7FC62135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51289" y="438150"/>
                      <a:ext cx="27432" cy="182880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  <p:sp>
                  <p:nvSpPr>
                    <p:cNvPr id="28" name="Rectangle: Rounded Corners 117">
                      <a:extLst>
                        <a:ext uri="{FF2B5EF4-FFF2-40B4-BE49-F238E27FC236}">
                          <a16:creationId xmlns:a16="http://schemas.microsoft.com/office/drawing/2014/main" id="{E56A4DED-7A3B-4793-97A4-C194998359D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41180" y="1044533"/>
                      <a:ext cx="247650" cy="363382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rgbClr val="002060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28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cs typeface="+mn-cs"/>
                      </a:endParaRPr>
                    </a:p>
                  </p:txBody>
                </p:sp>
              </p:grpSp>
            </p:grpSp>
            <p:sp>
              <p:nvSpPr>
                <p:cNvPr id="15" name="Round Same Side Corner Rectangle 9">
                  <a:extLst>
                    <a:ext uri="{FF2B5EF4-FFF2-40B4-BE49-F238E27FC236}">
                      <a16:creationId xmlns:a16="http://schemas.microsoft.com/office/drawing/2014/main" id="{4EDFA4BE-DC38-4F49-942A-7665F839D4C0}"/>
                    </a:ext>
                  </a:extLst>
                </p:cNvPr>
                <p:cNvSpPr/>
                <p:nvPr/>
              </p:nvSpPr>
              <p:spPr>
                <a:xfrm rot="8594075">
                  <a:off x="922058" y="1914572"/>
                  <a:ext cx="2899571" cy="46705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08349" h="4523596">
                      <a:moveTo>
                        <a:pt x="567373" y="3851649"/>
                      </a:moveTo>
                      <a:cubicBezTo>
                        <a:pt x="971771" y="4313801"/>
                        <a:pt x="1674249" y="4360621"/>
                        <a:pt x="2136401" y="3956223"/>
                      </a:cubicBezTo>
                      <a:cubicBezTo>
                        <a:pt x="2598554" y="3551825"/>
                        <a:pt x="2645373" y="2849347"/>
                        <a:pt x="2240976" y="2387195"/>
                      </a:cubicBezTo>
                      <a:cubicBezTo>
                        <a:pt x="1836578" y="1925042"/>
                        <a:pt x="1134100" y="1878223"/>
                        <a:pt x="671947" y="2282621"/>
                      </a:cubicBezTo>
                      <a:cubicBezTo>
                        <a:pt x="209795" y="2687018"/>
                        <a:pt x="162975" y="3389496"/>
                        <a:pt x="567373" y="3851649"/>
                      </a:cubicBezTo>
                      <a:close/>
                      <a:moveTo>
                        <a:pt x="347455" y="4044083"/>
                      </a:moveTo>
                      <a:cubicBezTo>
                        <a:pt x="-163221" y="3460474"/>
                        <a:pt x="-104097" y="2573380"/>
                        <a:pt x="479512" y="2062703"/>
                      </a:cubicBezTo>
                      <a:cubicBezTo>
                        <a:pt x="688143" y="1880145"/>
                        <a:pt x="935556" y="1770404"/>
                        <a:pt x="1190892" y="1732712"/>
                      </a:cubicBezTo>
                      <a:lnTo>
                        <a:pt x="1190892" y="228600"/>
                      </a:lnTo>
                      <a:cubicBezTo>
                        <a:pt x="1190892" y="102348"/>
                        <a:pt x="1293240" y="0"/>
                        <a:pt x="1419492" y="0"/>
                      </a:cubicBezTo>
                      <a:cubicBezTo>
                        <a:pt x="1545744" y="0"/>
                        <a:pt x="1648092" y="102348"/>
                        <a:pt x="1648092" y="228600"/>
                      </a:cubicBezTo>
                      <a:lnTo>
                        <a:pt x="1648092" y="1737288"/>
                      </a:lnTo>
                      <a:cubicBezTo>
                        <a:pt x="1952641" y="1790115"/>
                        <a:pt x="2241503" y="1944038"/>
                        <a:pt x="2460893" y="2194760"/>
                      </a:cubicBezTo>
                      <a:cubicBezTo>
                        <a:pt x="2971570" y="2778370"/>
                        <a:pt x="2912446" y="3665464"/>
                        <a:pt x="2328836" y="4176140"/>
                      </a:cubicBezTo>
                      <a:cubicBezTo>
                        <a:pt x="1745226" y="4686817"/>
                        <a:pt x="858132" y="4627693"/>
                        <a:pt x="347455" y="404408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ysClr val="window" lastClr="FFFFFF">
                        <a:lumMod val="75000"/>
                      </a:sysClr>
                    </a:gs>
                    <a:gs pos="100000">
                      <a:sysClr val="window" lastClr="FFFFFF">
                        <a:lumMod val="95000"/>
                      </a:sysClr>
                    </a:gs>
                  </a:gsLst>
                  <a:lin ang="18900000" scaled="1"/>
                  <a:tileRect/>
                </a:gradFill>
                <a:ln>
                  <a:gradFill flip="none" rotWithShape="1">
                    <a:gsLst>
                      <a:gs pos="0">
                        <a:sysClr val="window" lastClr="FFFFFF"/>
                      </a:gs>
                      <a:gs pos="100000">
                        <a:sysClr val="window" lastClr="FFFFFF">
                          <a:lumMod val="75000"/>
                        </a:sysClr>
                      </a:gs>
                    </a:gsLst>
                    <a:lin ang="8100000" scaled="1"/>
                    <a:tileRect/>
                  </a:gradFill>
                </a:ln>
                <a:effectLst>
                  <a:outerShdw blurRad="127000" dist="127000" dir="8100000" algn="tr" rotWithShape="0">
                    <a:prstClr val="black">
                      <a:alpha val="33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28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701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</p:grpSp>
        </p:grpSp>
      </p:grpSp>
      <p:cxnSp>
        <p:nvCxnSpPr>
          <p:cNvPr id="47" name="Conector reto 46">
            <a:extLst>
              <a:ext uri="{FF2B5EF4-FFF2-40B4-BE49-F238E27FC236}">
                <a16:creationId xmlns:a16="http://schemas.microsoft.com/office/drawing/2014/main" id="{26927687-B7F3-40FE-B9C0-81CD33CE192D}"/>
              </a:ext>
            </a:extLst>
          </p:cNvPr>
          <p:cNvCxnSpPr/>
          <p:nvPr userDrawn="1"/>
        </p:nvCxnSpPr>
        <p:spPr>
          <a:xfrm>
            <a:off x="496393" y="615156"/>
            <a:ext cx="11064240" cy="0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Espaço Reservado para Número de Slide 3"/>
          <p:cNvSpPr txBox="1">
            <a:spLocks/>
          </p:cNvSpPr>
          <p:nvPr userDrawn="1"/>
        </p:nvSpPr>
        <p:spPr>
          <a:xfrm>
            <a:off x="11429999" y="6409446"/>
            <a:ext cx="723733" cy="365125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B8C808D-7EB3-40D1-AF15-2DD7C31F7244}" type="slidenum">
              <a:rPr lang="pt-BR" smtClean="0"/>
              <a:pPr algn="r"/>
              <a:t>‹nº›</a:t>
            </a:fld>
            <a:endParaRPr lang="pt-BR"/>
          </a:p>
        </p:txBody>
      </p:sp>
      <p:sp>
        <p:nvSpPr>
          <p:cNvPr id="51" name="Espaço Reservado para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934411" y="137588"/>
            <a:ext cx="1062072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pt-BR" sz="2400" baseline="0" dirty="0" smtClean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marL="0" lvl="0"/>
            <a:r>
              <a:rPr lang="pt-BR"/>
              <a:t>Editar TÍTULO DA APRESENTAÇÃO</a:t>
            </a:r>
            <a:endParaRPr lang="pt-BR" sz="5400">
              <a:solidFill>
                <a:srgbClr val="FCFC3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3" name="Espaço Reservado para Texto 2"/>
          <p:cNvSpPr>
            <a:spLocks noGrp="1"/>
          </p:cNvSpPr>
          <p:nvPr>
            <p:ph type="body" sz="quarter" idx="11" hasCustomPrompt="1"/>
          </p:nvPr>
        </p:nvSpPr>
        <p:spPr>
          <a:xfrm>
            <a:off x="934411" y="927008"/>
            <a:ext cx="10620720" cy="397032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lvl1pPr marL="0" indent="0">
              <a:buNone/>
              <a:defRPr lang="pt-BR" sz="2200" b="1" spc="-113" dirty="0" smtClean="0">
                <a:solidFill>
                  <a:srgbClr val="00385D"/>
                </a:solidFill>
              </a:defRPr>
            </a:lvl1pPr>
          </a:lstStyle>
          <a:p>
            <a:pPr marL="0" lvl="0"/>
            <a:r>
              <a:rPr lang="pt-BR"/>
              <a:t>Editar Subtítulo da Apresentação</a:t>
            </a:r>
            <a:endParaRPr lang="pt-BR" sz="5400">
              <a:solidFill>
                <a:srgbClr val="FCFC3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Imagem 49">
            <a:extLst>
              <a:ext uri="{FF2B5EF4-FFF2-40B4-BE49-F238E27FC236}">
                <a16:creationId xmlns:a16="http://schemas.microsoft.com/office/drawing/2014/main" id="{8396031B-81A9-4644-9850-C9A381E3AF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74043" y="120449"/>
            <a:ext cx="460368" cy="459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793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úd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492" y="6372564"/>
            <a:ext cx="12196492" cy="466725"/>
          </a:xfrm>
          <a:prstGeom prst="rect">
            <a:avLst/>
          </a:prstGeom>
        </p:spPr>
      </p:pic>
      <p:cxnSp>
        <p:nvCxnSpPr>
          <p:cNvPr id="47" name="Conector reto 46">
            <a:extLst>
              <a:ext uri="{FF2B5EF4-FFF2-40B4-BE49-F238E27FC236}">
                <a16:creationId xmlns:a16="http://schemas.microsoft.com/office/drawing/2014/main" id="{26927687-B7F3-40FE-B9C0-81CD33CE192D}"/>
              </a:ext>
            </a:extLst>
          </p:cNvPr>
          <p:cNvCxnSpPr/>
          <p:nvPr userDrawn="1"/>
        </p:nvCxnSpPr>
        <p:spPr>
          <a:xfrm>
            <a:off x="496393" y="615156"/>
            <a:ext cx="11064240" cy="0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Espaço Reservado para Número de Slide 3"/>
          <p:cNvSpPr txBox="1">
            <a:spLocks/>
          </p:cNvSpPr>
          <p:nvPr userDrawn="1"/>
        </p:nvSpPr>
        <p:spPr>
          <a:xfrm>
            <a:off x="11429999" y="6409446"/>
            <a:ext cx="723733" cy="365125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B8C808D-7EB3-40D1-AF15-2DD7C31F7244}" type="slidenum">
              <a:rPr lang="pt-BR" smtClean="0"/>
              <a:pPr algn="r"/>
              <a:t>‹nº›</a:t>
            </a:fld>
            <a:endParaRPr lang="pt-BR"/>
          </a:p>
        </p:txBody>
      </p:sp>
      <p:sp>
        <p:nvSpPr>
          <p:cNvPr id="9" name="Espaço Reservado para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934411" y="137588"/>
            <a:ext cx="1062072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pt-BR" sz="2400" baseline="0" dirty="0" smtClean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marL="0" lvl="0"/>
            <a:r>
              <a:rPr lang="pt-BR"/>
              <a:t>Editar TÍTULO DA APRESENTAÇÃO</a:t>
            </a:r>
            <a:endParaRPr lang="pt-BR" sz="5400">
              <a:solidFill>
                <a:srgbClr val="FCFC3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Freeform 14">
            <a:extLst>
              <a:ext uri="{FF2B5EF4-FFF2-40B4-BE49-F238E27FC236}">
                <a16:creationId xmlns:a16="http://schemas.microsoft.com/office/drawing/2014/main" id="{DAF2A1D5-D2C7-4160-BB8C-BD0F75D52B49}"/>
              </a:ext>
            </a:extLst>
          </p:cNvPr>
          <p:cNvSpPr/>
          <p:nvPr userDrawn="1"/>
        </p:nvSpPr>
        <p:spPr>
          <a:xfrm>
            <a:off x="622651" y="811012"/>
            <a:ext cx="586521" cy="598338"/>
          </a:xfrm>
          <a:custGeom>
            <a:avLst/>
            <a:gdLst>
              <a:gd name="connsiteX0" fmla="*/ 2679700 w 4610100"/>
              <a:gd name="connsiteY0" fmla="*/ 355600 h 2667000"/>
              <a:gd name="connsiteX1" fmla="*/ 2679700 w 4610100"/>
              <a:gd name="connsiteY1" fmla="*/ 0 h 2667000"/>
              <a:gd name="connsiteX2" fmla="*/ 0 w 4610100"/>
              <a:gd name="connsiteY2" fmla="*/ 0 h 2667000"/>
              <a:gd name="connsiteX3" fmla="*/ 0 w 4610100"/>
              <a:gd name="connsiteY3" fmla="*/ 2667000 h 2667000"/>
              <a:gd name="connsiteX4" fmla="*/ 2679700 w 4610100"/>
              <a:gd name="connsiteY4" fmla="*/ 2667000 h 2667000"/>
              <a:gd name="connsiteX5" fmla="*/ 2679700 w 4610100"/>
              <a:gd name="connsiteY5" fmla="*/ 2324100 h 2667000"/>
              <a:gd name="connsiteX6" fmla="*/ 4610100 w 4610100"/>
              <a:gd name="connsiteY6" fmla="*/ 2324100 h 2667000"/>
              <a:gd name="connsiteX0" fmla="*/ 2679700 w 2679700"/>
              <a:gd name="connsiteY0" fmla="*/ 355600 h 2667000"/>
              <a:gd name="connsiteX1" fmla="*/ 2679700 w 2679700"/>
              <a:gd name="connsiteY1" fmla="*/ 0 h 2667000"/>
              <a:gd name="connsiteX2" fmla="*/ 0 w 2679700"/>
              <a:gd name="connsiteY2" fmla="*/ 0 h 2667000"/>
              <a:gd name="connsiteX3" fmla="*/ 0 w 2679700"/>
              <a:gd name="connsiteY3" fmla="*/ 2667000 h 2667000"/>
              <a:gd name="connsiteX4" fmla="*/ 2679700 w 2679700"/>
              <a:gd name="connsiteY4" fmla="*/ 2667000 h 2667000"/>
              <a:gd name="connsiteX5" fmla="*/ 2679700 w 2679700"/>
              <a:gd name="connsiteY5" fmla="*/ 2324100 h 266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79700" h="2667000">
                <a:moveTo>
                  <a:pt x="2679700" y="355600"/>
                </a:moveTo>
                <a:lnTo>
                  <a:pt x="2679700" y="0"/>
                </a:lnTo>
                <a:lnTo>
                  <a:pt x="0" y="0"/>
                </a:lnTo>
                <a:lnTo>
                  <a:pt x="0" y="2667000"/>
                </a:lnTo>
                <a:lnTo>
                  <a:pt x="2679700" y="2667000"/>
                </a:lnTo>
                <a:lnTo>
                  <a:pt x="2679700" y="2324100"/>
                </a:lnTo>
              </a:path>
            </a:pathLst>
          </a:custGeom>
          <a:noFill/>
          <a:ln w="95250">
            <a:solidFill>
              <a:srgbClr val="FCFC30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>
              <a:solidFill>
                <a:srgbClr val="1E3D5C"/>
              </a:solidFill>
            </a:endParaRPr>
          </a:p>
        </p:txBody>
      </p:sp>
      <p:sp>
        <p:nvSpPr>
          <p:cNvPr id="11" name="Espaço Reservado para Texto 2"/>
          <p:cNvSpPr>
            <a:spLocks noGrp="1"/>
          </p:cNvSpPr>
          <p:nvPr>
            <p:ph type="body" sz="quarter" idx="11" hasCustomPrompt="1"/>
          </p:nvPr>
        </p:nvSpPr>
        <p:spPr>
          <a:xfrm>
            <a:off x="934411" y="927008"/>
            <a:ext cx="10620720" cy="397032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lvl1pPr marL="0" indent="0">
              <a:buNone/>
              <a:defRPr lang="pt-BR" sz="2200" b="1" spc="-113" dirty="0" smtClean="0">
                <a:solidFill>
                  <a:srgbClr val="00385D"/>
                </a:solidFill>
              </a:defRPr>
            </a:lvl1pPr>
          </a:lstStyle>
          <a:p>
            <a:pPr marL="0" lvl="0"/>
            <a:r>
              <a:rPr lang="pt-BR"/>
              <a:t>Editar Subtítulo da Apresentação</a:t>
            </a:r>
            <a:endParaRPr lang="pt-BR" sz="5400">
              <a:solidFill>
                <a:srgbClr val="FCFC3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06A85FEA-08B2-4576-BEB2-3C42869F2B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74043" y="120449"/>
            <a:ext cx="460368" cy="459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5823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úd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492" y="6372564"/>
            <a:ext cx="12196492" cy="466725"/>
          </a:xfrm>
          <a:prstGeom prst="rect">
            <a:avLst/>
          </a:prstGeom>
        </p:spPr>
      </p:pic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26927687-B7F3-40FE-B9C0-81CD33CE192D}"/>
              </a:ext>
            </a:extLst>
          </p:cNvPr>
          <p:cNvCxnSpPr/>
          <p:nvPr userDrawn="1"/>
        </p:nvCxnSpPr>
        <p:spPr>
          <a:xfrm>
            <a:off x="496393" y="615156"/>
            <a:ext cx="11064240" cy="0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ço Reservado para Número de Slide 3"/>
          <p:cNvSpPr txBox="1">
            <a:spLocks/>
          </p:cNvSpPr>
          <p:nvPr userDrawn="1"/>
        </p:nvSpPr>
        <p:spPr>
          <a:xfrm>
            <a:off x="11429999" y="6409446"/>
            <a:ext cx="723733" cy="365125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B8C808D-7EB3-40D1-AF15-2DD7C31F7244}" type="slidenum">
              <a:rPr lang="pt-BR" smtClean="0"/>
              <a:pPr algn="r"/>
              <a:t>‹nº›</a:t>
            </a:fld>
            <a:endParaRPr lang="pt-BR"/>
          </a:p>
        </p:txBody>
      </p:sp>
      <p:sp>
        <p:nvSpPr>
          <p:cNvPr id="11" name="Espaço Reservado para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934411" y="137588"/>
            <a:ext cx="1062072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pt-BR" sz="2400" baseline="0" dirty="0" smtClean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marL="0" lvl="0"/>
            <a:r>
              <a:rPr lang="pt-BR"/>
              <a:t>Editar TÍTULO DA APRESENTAÇÃO</a:t>
            </a:r>
            <a:endParaRPr lang="pt-BR" sz="5400">
              <a:solidFill>
                <a:srgbClr val="FCFC3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1625AA19-1C9B-48BC-AF2F-0C8AD3C87C3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74043" y="120449"/>
            <a:ext cx="460368" cy="459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695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0.xml"/><Relationship Id="rId3" Type="http://schemas.openxmlformats.org/officeDocument/2006/relationships/slideLayout" Target="../slideLayouts/slideLayout150.xml"/><Relationship Id="rId7" Type="http://schemas.openxmlformats.org/officeDocument/2006/relationships/slideLayout" Target="../slideLayouts/slideLayout190.xml"/><Relationship Id="rId2" Type="http://schemas.openxmlformats.org/officeDocument/2006/relationships/slideLayout" Target="../slideLayouts/slideLayout140.xml"/><Relationship Id="rId1" Type="http://schemas.openxmlformats.org/officeDocument/2006/relationships/slideLayout" Target="../slideLayouts/slideLayout130.xml"/><Relationship Id="rId6" Type="http://schemas.openxmlformats.org/officeDocument/2006/relationships/slideLayout" Target="../slideLayouts/slideLayout180.xml"/><Relationship Id="rId5" Type="http://schemas.openxmlformats.org/officeDocument/2006/relationships/slideLayout" Target="../slideLayouts/slideLayout170.xml"/><Relationship Id="rId4" Type="http://schemas.openxmlformats.org/officeDocument/2006/relationships/slideLayout" Target="../slideLayouts/slideLayout160.xml"/><Relationship Id="rId9" Type="http://schemas.openxmlformats.org/officeDocument/2006/relationships/theme" Target="../theme/theme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SIPCMContentMarking" descr="{&quot;HashCode&quot;:-417676173,&quot;Placement&quot;:&quot;Header&quot;,&quot;Top&quot;:0.0,&quot;Left&quot;:904.1786,&quot;SlideWidth&quot;:960,&quot;SlideHeight&quot;:540}">
            <a:extLst>
              <a:ext uri="{FF2B5EF4-FFF2-40B4-BE49-F238E27FC236}">
                <a16:creationId xmlns:a16="http://schemas.microsoft.com/office/drawing/2014/main" id="{ED0B2256-ECDC-4C18-A3AF-85A1FFDFFEFC}"/>
              </a:ext>
            </a:extLst>
          </p:cNvPr>
          <p:cNvSpPr txBox="1"/>
          <p:nvPr userDrawn="1"/>
        </p:nvSpPr>
        <p:spPr>
          <a:xfrm>
            <a:off x="11483068" y="0"/>
            <a:ext cx="708932" cy="26234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r">
              <a:spcBef>
                <a:spcPts val="0"/>
              </a:spcBef>
              <a:spcAft>
                <a:spcPts val="0"/>
              </a:spcAft>
            </a:pPr>
            <a:r>
              <a:rPr lang="pt-BR" sz="1000">
                <a:solidFill>
                  <a:srgbClr val="000000"/>
                </a:solidFill>
                <a:latin typeface="Calibri" panose="020F0502020204030204" pitchFamily="34" charset="0"/>
              </a:rPr>
              <a:t>#Pública</a:t>
            </a:r>
          </a:p>
        </p:txBody>
      </p:sp>
    </p:spTree>
    <p:extLst>
      <p:ext uri="{BB962C8B-B14F-4D97-AF65-F5344CB8AC3E}">
        <p14:creationId xmlns:p14="http://schemas.microsoft.com/office/powerpoint/2010/main" val="3705106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SIPCMContentMarking" descr="{&quot;HashCode&quot;:-417676173,&quot;Placement&quot;:&quot;Header&quot;,&quot;Top&quot;:0.0,&quot;Left&quot;:904.1786,&quot;SlideWidth&quot;:960,&quot;SlideHeight&quot;:540}">
            <a:extLst>
              <a:ext uri="{FF2B5EF4-FFF2-40B4-BE49-F238E27FC236}">
                <a16:creationId xmlns:a16="http://schemas.microsoft.com/office/drawing/2014/main" id="{6921E802-C939-4C52-A440-358807880009}"/>
              </a:ext>
            </a:extLst>
          </p:cNvPr>
          <p:cNvSpPr txBox="1"/>
          <p:nvPr userDrawn="1"/>
        </p:nvSpPr>
        <p:spPr>
          <a:xfrm>
            <a:off x="11483068" y="0"/>
            <a:ext cx="708932" cy="26234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r">
              <a:spcBef>
                <a:spcPts val="0"/>
              </a:spcBef>
              <a:spcAft>
                <a:spcPts val="0"/>
              </a:spcAft>
            </a:pPr>
            <a:r>
              <a:rPr lang="pt-BR" sz="1000">
                <a:solidFill>
                  <a:srgbClr val="000000"/>
                </a:solidFill>
                <a:latin typeface="Calibri" panose="020F0502020204030204" pitchFamily="34" charset="0"/>
              </a:rPr>
              <a:t>#Pública</a:t>
            </a:r>
          </a:p>
        </p:txBody>
      </p:sp>
    </p:spTree>
    <p:extLst>
      <p:ext uri="{BB962C8B-B14F-4D97-AF65-F5344CB8AC3E}">
        <p14:creationId xmlns:p14="http://schemas.microsoft.com/office/powerpoint/2010/main" val="1110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95" r:id="rId8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SIPCMContentMarking" descr="{&quot;HashCode&quot;:-417676173,&quot;Placement&quot;:&quot;Header&quot;,&quot;Top&quot;:0.0,&quot;Left&quot;:904.1786,&quot;SlideWidth&quot;:960,&quot;SlideHeight&quot;:540}">
            <a:extLst>
              <a:ext uri="{FF2B5EF4-FFF2-40B4-BE49-F238E27FC236}">
                <a16:creationId xmlns:a16="http://schemas.microsoft.com/office/drawing/2014/main" id="{6921E802-C939-4C52-A440-358807880009}"/>
              </a:ext>
            </a:extLst>
          </p:cNvPr>
          <p:cNvSpPr txBox="1"/>
          <p:nvPr userDrawn="1"/>
        </p:nvSpPr>
        <p:spPr>
          <a:xfrm>
            <a:off x="11483068" y="0"/>
            <a:ext cx="708932" cy="26234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r">
              <a:spcBef>
                <a:spcPts val="0"/>
              </a:spcBef>
              <a:spcAft>
                <a:spcPts val="0"/>
              </a:spcAft>
            </a:pPr>
            <a:r>
              <a:rPr lang="pt-BR" sz="1000">
                <a:solidFill>
                  <a:srgbClr val="000000"/>
                </a:solidFill>
                <a:latin typeface="Calibri" panose="020F0502020204030204" pitchFamily="34" charset="0"/>
              </a:rPr>
              <a:t>#Pública</a:t>
            </a:r>
          </a:p>
        </p:txBody>
      </p:sp>
    </p:spTree>
    <p:extLst>
      <p:ext uri="{BB962C8B-B14F-4D97-AF65-F5344CB8AC3E}">
        <p14:creationId xmlns:p14="http://schemas.microsoft.com/office/powerpoint/2010/main" val="1110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95" r:id="rId8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SIPCMContentMarking" descr="{&quot;HashCode&quot;:-417676173,&quot;Placement&quot;:&quot;Header&quot;,&quot;Top&quot;:0.0,&quot;Left&quot;:904.1786,&quot;SlideWidth&quot;:960,&quot;SlideHeight&quot;:540}"/>
          <p:cNvSpPr txBox="1"/>
          <p:nvPr userDrawn="1"/>
        </p:nvSpPr>
        <p:spPr>
          <a:xfrm>
            <a:off x="11483068" y="0"/>
            <a:ext cx="708932" cy="26234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#Pública</a:t>
            </a:r>
          </a:p>
        </p:txBody>
      </p:sp>
    </p:spTree>
    <p:extLst>
      <p:ext uri="{BB962C8B-B14F-4D97-AF65-F5344CB8AC3E}">
        <p14:creationId xmlns:p14="http://schemas.microsoft.com/office/powerpoint/2010/main" val="2099344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oleObject" Target="file:///\\intrabb.bb.com.br\mandf\TESOU-GEASE\Interna\Planilha\Dados%20Regionais\Cen&#225;rio%20Regional\6%20Modelagem\Proje&#231;&#245;es\C&#225;lculos%20PIB%20Regional.xlsx!G_branco_2022!%5bC&#225;lculos%20PIB%20Regional.xlsx%5dG_branco_2022%20Gr&#225;fico%201" TargetMode="External"/><Relationship Id="rId1" Type="http://schemas.openxmlformats.org/officeDocument/2006/relationships/slideLayout" Target="../slideLayouts/slideLayout15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80.xml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oleObject" Target="file:///\\SRIBSA09085.df.intrabb.bb.com.br\BB8555BSA09$\Interna\Para%20atualiza&#231;&#227;o\Trogo\Infla&#231;&#227;o%20IPCA%2012%20meses%20%20vs%20IPCA%20anualizado.xlsx!IPCA%20oficial%202021" TargetMode="Externa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file:///\\SRIBSA09085.df.intrabb.bb.com.br\BB8555BSA09$\Interna\Para%20atualiza&#231;&#227;o\Leandro\C&#226;mbio%20-%20MSCI%20e%20Ptax.xlsx!Gr&#225;f1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6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oleObject" Target="file:///\\SRIBSA09085.df.intrabb.bb.com.br\BB8555BSA09$\Interna\Planilha\Dados%20Pa&#237;ses\Brasil\Setor%20Externo\Risco%20Pa&#237;s%20e%20C&#226;mbio\Volatilidade%20Cambio\Volatilidade%20Real%20x%20MSCI%20Moedas%20Emergentes.xlsx!Gr&#225;f2" TargetMode="Externa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14.svg"/><Relationship Id="rId18" Type="http://schemas.openxmlformats.org/officeDocument/2006/relationships/image" Target="../media/image16.svg"/><Relationship Id="rId26" Type="http://schemas.openxmlformats.org/officeDocument/2006/relationships/slide" Target="slide17.xml"/><Relationship Id="rId3" Type="http://schemas.microsoft.com/office/2007/relationships/hdphoto" Target="../media/hdphoto1.wdp"/><Relationship Id="rId21" Type="http://schemas.openxmlformats.org/officeDocument/2006/relationships/slide" Target="slide15.xml"/><Relationship Id="rId7" Type="http://schemas.openxmlformats.org/officeDocument/2006/relationships/image" Target="../media/image11.png"/><Relationship Id="rId12" Type="http://schemas.openxmlformats.org/officeDocument/2006/relationships/image" Target="../media/image13.png"/><Relationship Id="rId17" Type="http://schemas.openxmlformats.org/officeDocument/2006/relationships/image" Target="../media/image15.png"/><Relationship Id="rId25" Type="http://schemas.openxmlformats.org/officeDocument/2006/relationships/image" Target="../media/image20.svg"/><Relationship Id="rId2" Type="http://schemas.openxmlformats.org/officeDocument/2006/relationships/image" Target="../media/image10.png"/><Relationship Id="rId16" Type="http://schemas.openxmlformats.org/officeDocument/2006/relationships/slide" Target="slide11.xml"/><Relationship Id="rId20" Type="http://schemas.openxmlformats.org/officeDocument/2006/relationships/image" Target="../media/image18.svg"/><Relationship Id="rId29" Type="http://schemas.openxmlformats.org/officeDocument/2006/relationships/image" Target="../media/image21.png"/><Relationship Id="rId1" Type="http://schemas.openxmlformats.org/officeDocument/2006/relationships/slideLayout" Target="../slideLayouts/slideLayout17.xml"/><Relationship Id="rId6" Type="http://schemas.openxmlformats.org/officeDocument/2006/relationships/slide" Target="slide3.xml"/><Relationship Id="rId11" Type="http://schemas.openxmlformats.org/officeDocument/2006/relationships/slide" Target="slide7.xml"/><Relationship Id="rId24" Type="http://schemas.openxmlformats.org/officeDocument/2006/relationships/image" Target="../media/image19.png"/><Relationship Id="rId5" Type="http://schemas.openxmlformats.org/officeDocument/2006/relationships/image" Target="../media/image12.svg"/><Relationship Id="rId15" Type="http://schemas.openxmlformats.org/officeDocument/2006/relationships/image" Target="../media/image16.svg"/><Relationship Id="rId23" Type="http://schemas.openxmlformats.org/officeDocument/2006/relationships/image" Target="../media/image18.svg"/><Relationship Id="rId28" Type="http://schemas.openxmlformats.org/officeDocument/2006/relationships/image" Target="../media/image20.svg"/><Relationship Id="rId10" Type="http://schemas.openxmlformats.org/officeDocument/2006/relationships/image" Target="../media/image14.svg"/><Relationship Id="rId19" Type="http://schemas.openxmlformats.org/officeDocument/2006/relationships/image" Target="../media/image17.png"/><Relationship Id="rId31" Type="http://schemas.openxmlformats.org/officeDocument/2006/relationships/image" Target="../media/image21.png"/><Relationship Id="rId4" Type="http://schemas.openxmlformats.org/officeDocument/2006/relationships/image" Target="../media/image11.png"/><Relationship Id="rId9" Type="http://schemas.openxmlformats.org/officeDocument/2006/relationships/image" Target="../media/image13.png"/><Relationship Id="rId14" Type="http://schemas.openxmlformats.org/officeDocument/2006/relationships/image" Target="../media/image15.png"/><Relationship Id="rId22" Type="http://schemas.openxmlformats.org/officeDocument/2006/relationships/image" Target="../media/image17.png"/><Relationship Id="rId27" Type="http://schemas.openxmlformats.org/officeDocument/2006/relationships/image" Target="../media/image19.png"/><Relationship Id="rId30" Type="http://schemas.openxmlformats.org/officeDocument/2006/relationships/slide" Target="slide2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emf"/><Relationship Id="rId2" Type="http://schemas.openxmlformats.org/officeDocument/2006/relationships/oleObject" Target="file:///G:\Interna\Para%20atualiza&#231;&#227;o\Trogo\C&#226;mbio_CRB%20Alimentos.xlsx!Gr&#225;f1" TargetMode="Externa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14.svg"/><Relationship Id="rId18" Type="http://schemas.openxmlformats.org/officeDocument/2006/relationships/image" Target="../media/image16.svg"/><Relationship Id="rId26" Type="http://schemas.openxmlformats.org/officeDocument/2006/relationships/slide" Target="slide311.xml"/><Relationship Id="rId3" Type="http://schemas.microsoft.com/office/2007/relationships/hdphoto" Target="../media/hdphoto1.wdp"/><Relationship Id="rId21" Type="http://schemas.openxmlformats.org/officeDocument/2006/relationships/slide" Target="slide270.xml"/><Relationship Id="rId7" Type="http://schemas.openxmlformats.org/officeDocument/2006/relationships/image" Target="../media/image111.png"/><Relationship Id="rId12" Type="http://schemas.openxmlformats.org/officeDocument/2006/relationships/image" Target="../media/image132.png"/><Relationship Id="rId17" Type="http://schemas.openxmlformats.org/officeDocument/2006/relationships/image" Target="../media/image150.png"/><Relationship Id="rId25" Type="http://schemas.openxmlformats.org/officeDocument/2006/relationships/image" Target="../media/image20.svg"/><Relationship Id="rId2" Type="http://schemas.openxmlformats.org/officeDocument/2006/relationships/image" Target="../media/image10.png"/><Relationship Id="rId16" Type="http://schemas.openxmlformats.org/officeDocument/2006/relationships/slide" Target="slide220.xml"/><Relationship Id="rId20" Type="http://schemas.openxmlformats.org/officeDocument/2006/relationships/image" Target="../media/image18.svg"/><Relationship Id="rId29" Type="http://schemas.openxmlformats.org/officeDocument/2006/relationships/image" Target="../media/image21.png"/><Relationship Id="rId1" Type="http://schemas.openxmlformats.org/officeDocument/2006/relationships/slideLayout" Target="../slideLayouts/slideLayout17.xml"/><Relationship Id="rId6" Type="http://schemas.openxmlformats.org/officeDocument/2006/relationships/slide" Target="slide310.xml"/><Relationship Id="rId11" Type="http://schemas.openxmlformats.org/officeDocument/2006/relationships/slide" Target="slide100.xml"/><Relationship Id="rId24" Type="http://schemas.openxmlformats.org/officeDocument/2006/relationships/image" Target="../media/image19.png"/><Relationship Id="rId5" Type="http://schemas.openxmlformats.org/officeDocument/2006/relationships/image" Target="../media/image12.svg"/><Relationship Id="rId15" Type="http://schemas.openxmlformats.org/officeDocument/2006/relationships/image" Target="../media/image16.svg"/><Relationship Id="rId23" Type="http://schemas.openxmlformats.org/officeDocument/2006/relationships/image" Target="../media/image18.svg"/><Relationship Id="rId28" Type="http://schemas.openxmlformats.org/officeDocument/2006/relationships/image" Target="../media/image20.svg"/><Relationship Id="rId10" Type="http://schemas.openxmlformats.org/officeDocument/2006/relationships/image" Target="../media/image14.svg"/><Relationship Id="rId19" Type="http://schemas.openxmlformats.org/officeDocument/2006/relationships/image" Target="../media/image17.png"/><Relationship Id="rId31" Type="http://schemas.openxmlformats.org/officeDocument/2006/relationships/image" Target="../media/image21.png"/><Relationship Id="rId4" Type="http://schemas.openxmlformats.org/officeDocument/2006/relationships/image" Target="../media/image11.png"/><Relationship Id="rId9" Type="http://schemas.openxmlformats.org/officeDocument/2006/relationships/image" Target="../media/image13.png"/><Relationship Id="rId14" Type="http://schemas.openxmlformats.org/officeDocument/2006/relationships/image" Target="../media/image15.png"/><Relationship Id="rId22" Type="http://schemas.openxmlformats.org/officeDocument/2006/relationships/image" Target="../media/image170.png"/><Relationship Id="rId27" Type="http://schemas.openxmlformats.org/officeDocument/2006/relationships/image" Target="../media/image190.png"/><Relationship Id="rId30" Type="http://schemas.openxmlformats.org/officeDocument/2006/relationships/slide" Target="slide37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2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8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file:///\\intrabb.bb.com.br\mandf\TESOU-GEASE\Interna\Planilha\Dados%20Regionais\Estudos%20Econ&#244;micos\44%20IDE_IPE\2%20Base%20de%20Dados\Indicador%20Gestao%20Fiscal\Indicador_Gestao_Fiscal.xlsx!Auxiliar!L2C17:L6C18" TargetMode="External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64.png"/><Relationship Id="rId4" Type="http://schemas.openxmlformats.org/officeDocument/2006/relationships/image" Target="../media/image63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emf"/><Relationship Id="rId2" Type="http://schemas.openxmlformats.org/officeDocument/2006/relationships/oleObject" Target="file:///\\intrabb.bb.com.br\mandf\TESOU-GEASE\Interna\Planilha\Dados%20Regionais\Estudos%20Econ&#244;micos\44%20IDE_IPE\2%20Base%20de%20Dados\Indicador%20Gestao%20Fiscal\Indicador_Gestao_Fiscal.xlsx!Gr&#225;fico1" TargetMode="External"/><Relationship Id="rId1" Type="http://schemas.openxmlformats.org/officeDocument/2006/relationships/slideLayout" Target="../slideLayouts/slideLayout15.xml"/></Relationships>
</file>

<file path=ppt/slides/_rels/slide2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8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file:///\\intrabb.bb.com.br\mandf\TESOU-GEASE\Interna\Planilha\Dados%20Regionais\Estudos%20Econ&#244;micos\44%20IDE_IPE\2%20Base%20de%20Dados\Indicador%20Gestao%20Fiscal\Indicador_Gestao_Fiscal.xlsx!Auxiliar!L10C5:L14C6" TargetMode="External"/><Relationship Id="rId3" Type="http://schemas.openxmlformats.org/officeDocument/2006/relationships/image" Target="../media/image67.jpeg"/><Relationship Id="rId7" Type="http://schemas.openxmlformats.org/officeDocument/2006/relationships/image" Target="../media/image69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6" Type="http://schemas.openxmlformats.org/officeDocument/2006/relationships/oleObject" Target="file:///\\intrabb.bb.com.br\mandf\TESOU-GEASE\Interna\Planilha\Dados%20Regionais\Estudos%20Econ&#244;micos\44%20IDE_IPE\2%20Base%20de%20Dados\Indicador%20Gestao%20Fiscal\Indicador_Gestao_Fiscal.xlsx!Auxiliar!L10C2:L14C3" TargetMode="External"/><Relationship Id="rId11" Type="http://schemas.openxmlformats.org/officeDocument/2006/relationships/image" Target="../media/image71.emf"/><Relationship Id="rId5" Type="http://schemas.openxmlformats.org/officeDocument/2006/relationships/image" Target="../media/image68.emf"/><Relationship Id="rId10" Type="http://schemas.openxmlformats.org/officeDocument/2006/relationships/oleObject" Target="file:///\\intrabb.bb.com.br\mandf\TESOU-GEASE\Interna\Planilha\Dados%20Regionais\Estudos%20Econ&#244;micos\44%20IDE_IPE\2%20Base%20de%20Dados\Indicador%20Gestao%20Fiscal\Indicador_Gestao_Fiscal.xlsx!Auxiliar!L10C8:L14C9" TargetMode="External"/><Relationship Id="rId4" Type="http://schemas.openxmlformats.org/officeDocument/2006/relationships/oleObject" Target="file:///\\intrabb.bb.com.br\mandf\TESOU-GEASE\Interna\Planilha\Dados%20Regionais\Estudos%20Econ&#244;micos\44%20IDE_IPE\2%20Base%20de%20Dados\Indicador%20Gestao%20Fiscal\Indicador_Gestao_Fiscal.xlsx!Auxiliar!L10C11:L14C12" TargetMode="External"/><Relationship Id="rId9" Type="http://schemas.openxmlformats.org/officeDocument/2006/relationships/image" Target="../media/image70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2.xml"/></Relationships>
</file>

<file path=ppt/slides/_rels/slide3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90.xml"/></Relationships>
</file>

<file path=ppt/slides/_rels/slide3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80.xml"/></Relationships>
</file>

<file path=ppt/slides/_rels/slide3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10" Type="http://schemas.openxmlformats.org/officeDocument/2006/relationships/image" Target="../media/image31.svg"/><Relationship Id="rId4" Type="http://schemas.openxmlformats.org/officeDocument/2006/relationships/image" Target="../media/image25.svg"/><Relationship Id="rId9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emf"/><Relationship Id="rId7" Type="http://schemas.openxmlformats.org/officeDocument/2006/relationships/image" Target="../media/image36.png"/><Relationship Id="rId2" Type="http://schemas.openxmlformats.org/officeDocument/2006/relationships/oleObject" Target="file:///\\SRIBSA09085.df.intrabb.bb.com.br\BB8555BSA09$\Interna\Para%20atualiza&#231;&#227;o\Leandro\Meta%20das%20Taxa%20B&#225;sica%20de%20Juros%20dos%20Bancos%20Centrais.xlsx!CPI_Graf" TargetMode="Externa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file:///\\intrabb.bb.com.br\MANDF\TESOU-GEASE\Interna\Planilha\Dados%20Regionais\Market%20Update\Covid\mobilidade%20-%20Google%20-%20aba%20auxiliar%20%20(03%20series).xlsx!MAPA_RECREA&#199;&#195;O!L6C8:L34C23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2.emf"/><Relationship Id="rId5" Type="http://schemas.openxmlformats.org/officeDocument/2006/relationships/oleObject" Target="file:///\\intrabb.bb.com.br\MANDF\TESOU-GEASE\Interna\Planilha\Dados%20Regionais\Market%20Update\Covid\mobilidade%20-%20Google%20-%20aba%20auxiliar%20%20(03%20series).xlsx!G_%20raio%20comparativo%20!%5bmobilidade%20-%20Google%20-%20aba%20auxiliar%20%20(03%20series).xlsx%5dG_%20raio%20comparativo%20%20Gr&#225;fico%202" TargetMode="External"/><Relationship Id="rId4" Type="http://schemas.openxmlformats.org/officeDocument/2006/relationships/image" Target="../media/image4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4.emf"/><Relationship Id="rId4" Type="http://schemas.openxmlformats.org/officeDocument/2006/relationships/oleObject" Target="file:///\\intrabb.bb.com.br\mandf\TESOU-GEASE\Interna\Planilha\Dados%20Regionais\Estudos%20Econ&#244;micos\44%20IDE_IPE\Fonte.xlsx!Planilha1!L5C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1">
            <a:extLst>
              <a:ext uri="{FF2B5EF4-FFF2-40B4-BE49-F238E27FC236}">
                <a16:creationId xmlns:a16="http://schemas.microsoft.com/office/drawing/2014/main" id="{187AED0F-700E-49D3-8CB4-E57CEC64691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2" y="3682754"/>
            <a:ext cx="12082509" cy="1745093"/>
          </a:xfrm>
        </p:spPr>
        <p:txBody>
          <a:bodyPr wrap="square" lIns="91440" tIns="45720" rIns="91440" bIns="45720" rtlCol="0" anchor="t">
            <a:spAutoFit/>
          </a:bodyPr>
          <a:lstStyle/>
          <a:p>
            <a:pPr algn="r"/>
            <a:r>
              <a:rPr lang="pt-BR" sz="6600">
                <a:latin typeface="Calibri"/>
                <a:cs typeface="Calibri"/>
              </a:rPr>
              <a:t>Recuperação em meio a incertezas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pt-BR" sz="2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pt-BR" sz="2400"/>
          </a:p>
        </p:txBody>
      </p:sp>
      <p:sp>
        <p:nvSpPr>
          <p:cNvPr id="6" name="Espaço Reservado para Texto 1">
            <a:extLst>
              <a:ext uri="{FF2B5EF4-FFF2-40B4-BE49-F238E27FC236}">
                <a16:creationId xmlns:a16="http://schemas.microsoft.com/office/drawing/2014/main" id="{BD7FB57F-90E5-431C-BC80-341718D6FB69}"/>
              </a:ext>
            </a:extLst>
          </p:cNvPr>
          <p:cNvSpPr txBox="1">
            <a:spLocks/>
          </p:cNvSpPr>
          <p:nvPr/>
        </p:nvSpPr>
        <p:spPr>
          <a:xfrm>
            <a:off x="19050" y="6463403"/>
            <a:ext cx="12192000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pt-BR" sz="4000" kern="1200" smtClean="0">
                <a:solidFill>
                  <a:srgbClr val="FCFC3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pt-BR" sz="3200" kern="1200" dirty="0" smtClean="0">
                <a:solidFill>
                  <a:srgbClr val="FCFC3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pt-BR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pt-BR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pt-BR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t-BR" sz="2000">
                <a:latin typeface="Calibri"/>
                <a:cs typeface="Calibri"/>
              </a:rPr>
              <a:t>Outubro 2021</a:t>
            </a:r>
            <a:endParaRPr lang="pt-BR" sz="2000"/>
          </a:p>
        </p:txBody>
      </p:sp>
    </p:spTree>
    <p:extLst>
      <p:ext uri="{BB962C8B-B14F-4D97-AF65-F5344CB8AC3E}">
        <p14:creationId xmlns:p14="http://schemas.microsoft.com/office/powerpoint/2010/main" val="18134172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>
            <a:extLst>
              <a:ext uri="{FF2B5EF4-FFF2-40B4-BE49-F238E27FC236}">
                <a16:creationId xmlns:a16="http://schemas.microsoft.com/office/drawing/2014/main" id="{3425B6CD-EC16-4F3F-936D-FCE77B44B05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8713363"/>
              </p:ext>
            </p:extLst>
          </p:nvPr>
        </p:nvGraphicFramePr>
        <p:xfrm>
          <a:off x="660044" y="736847"/>
          <a:ext cx="10772942" cy="56284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13611179" imgH="7115195" progId="Excel.Sheet.12">
                  <p:link updateAutomatic="1"/>
                </p:oleObj>
              </mc:Choice>
              <mc:Fallback>
                <p:oleObj name="Worksheet" r:id="rId2" imgW="13611179" imgH="7115195" progId="Excel.Sheet.12">
                  <p:link updateAutomatic="1"/>
                  <p:pic>
                    <p:nvPicPr>
                      <p:cNvPr id="4" name="Objeto 3">
                        <a:extLst>
                          <a:ext uri="{FF2B5EF4-FFF2-40B4-BE49-F238E27FC236}">
                            <a16:creationId xmlns:a16="http://schemas.microsoft.com/office/drawing/2014/main" id="{3425B6CD-EC16-4F3F-936D-FCE77B44B0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60044" y="736847"/>
                        <a:ext cx="10772942" cy="56284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Espaço Reservado para Texto 1">
            <a:extLst>
              <a:ext uri="{FF2B5EF4-FFF2-40B4-BE49-F238E27FC236}">
                <a16:creationId xmlns:a16="http://schemas.microsoft.com/office/drawing/2014/main" id="{E12D377D-D561-4F97-A584-E1AA76320EE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wrap="square" lIns="91440" tIns="45720" rIns="91440" bIns="45720" rtlCol="0" anchor="t">
            <a:spAutoFit/>
          </a:bodyPr>
          <a:lstStyle/>
          <a:p>
            <a:r>
              <a:rPr lang="pt-BR">
                <a:cs typeface="Calibri"/>
              </a:rPr>
              <a:t>PIB: projeções regionais</a:t>
            </a:r>
            <a:endParaRPr lang="pt-BR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CB7172DB-E975-4B15-BDCF-16D72BD267AE}"/>
              </a:ext>
            </a:extLst>
          </p:cNvPr>
          <p:cNvSpPr/>
          <p:nvPr/>
        </p:nvSpPr>
        <p:spPr>
          <a:xfrm>
            <a:off x="4009412" y="736847"/>
            <a:ext cx="4173175" cy="974387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360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Projetado para 2022</a:t>
            </a:r>
          </a:p>
        </p:txBody>
      </p:sp>
    </p:spTree>
    <p:extLst>
      <p:ext uri="{BB962C8B-B14F-4D97-AF65-F5344CB8AC3E}">
        <p14:creationId xmlns:p14="http://schemas.microsoft.com/office/powerpoint/2010/main" val="2988696673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 13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100" name="Picture 4" descr="landscape photo of windmills">
            <a:extLst>
              <a:ext uri="{FF2B5EF4-FFF2-40B4-BE49-F238E27FC236}">
                <a16:creationId xmlns:a16="http://schemas.microsoft.com/office/drawing/2014/main" id="{8683C7F8-1C88-42AC-87CF-6986FAF141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tângulo 13">
            <a:extLst>
              <a:ext uri="{FF2B5EF4-FFF2-40B4-BE49-F238E27FC236}">
                <a16:creationId xmlns:a16="http://schemas.microsoft.com/office/drawing/2014/main" id="{59513C72-05D1-4751-B395-3E2FF5723A71}"/>
              </a:ext>
            </a:extLst>
          </p:cNvPr>
          <p:cNvSpPr/>
          <p:nvPr/>
        </p:nvSpPr>
        <p:spPr>
          <a:xfrm>
            <a:off x="0" y="2466975"/>
            <a:ext cx="12192000" cy="1438275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0" b="1">
                <a:solidFill>
                  <a:srgbClr val="FFF000"/>
                </a:solidFill>
                <a:latin typeface="BancoDoBrasil Titulos Medium" panose="00000600000000000000" pitchFamily="2" charset="0"/>
              </a:rPr>
              <a:t>Ventos seguem favoráveis para atividade econômica doméstica no curto prazo</a:t>
            </a:r>
          </a:p>
        </p:txBody>
      </p:sp>
    </p:spTree>
    <p:extLst>
      <p:ext uri="{BB962C8B-B14F-4D97-AF65-F5344CB8AC3E}">
        <p14:creationId xmlns:p14="http://schemas.microsoft.com/office/powerpoint/2010/main" val="1010931387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15EEDAD3-DF10-454D-84D2-16B8354ED7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330" b="4099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284D3E7F-01EF-4A26-8EF8-05B864EA4691}"/>
              </a:ext>
            </a:extLst>
          </p:cNvPr>
          <p:cNvSpPr/>
          <p:nvPr/>
        </p:nvSpPr>
        <p:spPr>
          <a:xfrm>
            <a:off x="0" y="2466975"/>
            <a:ext cx="12192000" cy="1438275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0" b="1">
                <a:solidFill>
                  <a:srgbClr val="FFF000"/>
                </a:solidFill>
                <a:latin typeface="BancoDoBrasil Titulos Medium" panose="00000600000000000000" pitchFamily="2" charset="0"/>
              </a:rPr>
              <a:t>Inflação pressionada e Copom endurecendo o discurso</a:t>
            </a:r>
          </a:p>
        </p:txBody>
      </p:sp>
    </p:spTree>
    <p:extLst>
      <p:ext uri="{BB962C8B-B14F-4D97-AF65-F5344CB8AC3E}">
        <p14:creationId xmlns:p14="http://schemas.microsoft.com/office/powerpoint/2010/main" val="3716463873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860B211-B554-471A-A208-205B8BD72C6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noFill/>
        </p:spPr>
        <p:txBody>
          <a:bodyPr wrap="square" rtlCol="0">
            <a:spAutoFit/>
          </a:bodyPr>
          <a:lstStyle/>
          <a:p>
            <a:r>
              <a:rPr lang="pt-BR"/>
              <a:t>Risco inflacionário segue dominado por choques de oferta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627F6224-688C-4BEC-AFB3-3D66A7A95C1E}"/>
              </a:ext>
            </a:extLst>
          </p:cNvPr>
          <p:cNvSpPr txBox="1"/>
          <p:nvPr/>
        </p:nvSpPr>
        <p:spPr>
          <a:xfrm>
            <a:off x="0" y="6408000"/>
            <a:ext cx="28869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200"/>
              <a:t>Fonte: BCB, BB Assessoramento Econômico</a:t>
            </a:r>
          </a:p>
        </p:txBody>
      </p:sp>
      <p:graphicFrame>
        <p:nvGraphicFramePr>
          <p:cNvPr id="16" name="Gráfico 15">
            <a:extLst>
              <a:ext uri="{FF2B5EF4-FFF2-40B4-BE49-F238E27FC236}">
                <a16:creationId xmlns:a16="http://schemas.microsoft.com/office/drawing/2014/main" id="{22D4953C-3E30-4B97-86E5-92D61DF2AD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0556819"/>
              </p:ext>
            </p:extLst>
          </p:nvPr>
        </p:nvGraphicFramePr>
        <p:xfrm>
          <a:off x="0" y="1146220"/>
          <a:ext cx="8612091" cy="5247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6" name="Agrupar 5">
            <a:extLst>
              <a:ext uri="{FF2B5EF4-FFF2-40B4-BE49-F238E27FC236}">
                <a16:creationId xmlns:a16="http://schemas.microsoft.com/office/drawing/2014/main" id="{B4D1EBED-1B78-48E5-A6ED-23EF77C1F7B4}"/>
              </a:ext>
            </a:extLst>
          </p:cNvPr>
          <p:cNvGrpSpPr/>
          <p:nvPr/>
        </p:nvGrpSpPr>
        <p:grpSpPr>
          <a:xfrm>
            <a:off x="8466997" y="866150"/>
            <a:ext cx="3629630" cy="5382712"/>
            <a:chOff x="8466997" y="866150"/>
            <a:chExt cx="3629630" cy="5382712"/>
          </a:xfrm>
        </p:grpSpPr>
        <p:sp>
          <p:nvSpPr>
            <p:cNvPr id="17" name="CaixaDeTexto 16">
              <a:extLst>
                <a:ext uri="{FF2B5EF4-FFF2-40B4-BE49-F238E27FC236}">
                  <a16:creationId xmlns:a16="http://schemas.microsoft.com/office/drawing/2014/main" id="{2802E54B-43BB-446D-92B1-495DC5C6A0FD}"/>
                </a:ext>
              </a:extLst>
            </p:cNvPr>
            <p:cNvSpPr txBox="1"/>
            <p:nvPr/>
          </p:nvSpPr>
          <p:spPr>
            <a:xfrm>
              <a:off x="8995714" y="866150"/>
              <a:ext cx="310091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2000" b="1" dirty="0"/>
                <a:t>Variação % </a:t>
              </a:r>
              <a:r>
                <a:rPr lang="pt-BR" sz="2000" b="1" dirty="0" err="1"/>
                <a:t>acum</a:t>
              </a:r>
              <a:r>
                <a:rPr lang="pt-BR" sz="2000" b="1" dirty="0"/>
                <a:t>. 12 meses</a:t>
              </a:r>
            </a:p>
          </p:txBody>
        </p:sp>
        <p:grpSp>
          <p:nvGrpSpPr>
            <p:cNvPr id="5" name="Agrupar 4">
              <a:extLst>
                <a:ext uri="{FF2B5EF4-FFF2-40B4-BE49-F238E27FC236}">
                  <a16:creationId xmlns:a16="http://schemas.microsoft.com/office/drawing/2014/main" id="{259C79D9-AAE2-495F-9D5F-97C1BA64B17C}"/>
                </a:ext>
              </a:extLst>
            </p:cNvPr>
            <p:cNvGrpSpPr/>
            <p:nvPr/>
          </p:nvGrpSpPr>
          <p:grpSpPr>
            <a:xfrm>
              <a:off x="8466997" y="1429630"/>
              <a:ext cx="3552844" cy="4819232"/>
              <a:chOff x="8466997" y="1429630"/>
              <a:chExt cx="3552844" cy="4819232"/>
            </a:xfrm>
          </p:grpSpPr>
          <p:pic>
            <p:nvPicPr>
              <p:cNvPr id="4" name="Imagem 3" descr="Forma&#10;&#10;Descrição gerada automaticamente com confiança baixa">
                <a:extLst>
                  <a:ext uri="{FF2B5EF4-FFF2-40B4-BE49-F238E27FC236}">
                    <a16:creationId xmlns:a16="http://schemas.microsoft.com/office/drawing/2014/main" id="{90BD805E-8A27-42E9-ADA5-1505505320A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140" t="12406" r="7294" b="23247"/>
              <a:stretch/>
            </p:blipFill>
            <p:spPr>
              <a:xfrm>
                <a:off x="8466997" y="4549058"/>
                <a:ext cx="909042" cy="683629"/>
              </a:xfrm>
              <a:prstGeom prst="rect">
                <a:avLst/>
              </a:prstGeom>
            </p:spPr>
          </p:pic>
          <p:pic>
            <p:nvPicPr>
              <p:cNvPr id="7" name="Imagem 6" descr="Forma&#10;&#10;Descrição gerada automaticamente com confiança baixa">
                <a:extLst>
                  <a:ext uri="{FF2B5EF4-FFF2-40B4-BE49-F238E27FC236}">
                    <a16:creationId xmlns:a16="http://schemas.microsoft.com/office/drawing/2014/main" id="{8395E5A3-2BD4-4CF7-9BA6-7278FC5E227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677" t="2523" r="6482" b="14782"/>
              <a:stretch/>
            </p:blipFill>
            <p:spPr>
              <a:xfrm>
                <a:off x="8570028" y="5438132"/>
                <a:ext cx="851372" cy="810730"/>
              </a:xfrm>
              <a:prstGeom prst="rect">
                <a:avLst/>
              </a:prstGeom>
            </p:spPr>
          </p:pic>
          <p:pic>
            <p:nvPicPr>
              <p:cNvPr id="10" name="Imagem 9" descr="Forma&#10;&#10;Descrição gerada automaticamente com confiança baixa">
                <a:extLst>
                  <a:ext uri="{FF2B5EF4-FFF2-40B4-BE49-F238E27FC236}">
                    <a16:creationId xmlns:a16="http://schemas.microsoft.com/office/drawing/2014/main" id="{5C5B7472-EC6F-4122-AD52-ECB93718186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517" r="5787" b="12927"/>
              <a:stretch/>
            </p:blipFill>
            <p:spPr>
              <a:xfrm>
                <a:off x="8626268" y="3546483"/>
                <a:ext cx="849911" cy="834359"/>
              </a:xfrm>
              <a:prstGeom prst="rect">
                <a:avLst/>
              </a:prstGeom>
            </p:spPr>
          </p:pic>
          <p:pic>
            <p:nvPicPr>
              <p:cNvPr id="12" name="Imagem 11" descr="Forma&#10;&#10;Descrição gerada automaticamente com confiança baixa">
                <a:extLst>
                  <a:ext uri="{FF2B5EF4-FFF2-40B4-BE49-F238E27FC236}">
                    <a16:creationId xmlns:a16="http://schemas.microsoft.com/office/drawing/2014/main" id="{2E95B1CD-03BE-42D9-9DDA-912EDCAA4F3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0705" r="10542" b="12463"/>
              <a:stretch/>
            </p:blipFill>
            <p:spPr>
              <a:xfrm>
                <a:off x="8626268" y="1429630"/>
                <a:ext cx="826167" cy="860700"/>
              </a:xfrm>
              <a:prstGeom prst="rect">
                <a:avLst/>
              </a:prstGeom>
            </p:spPr>
          </p:pic>
          <p:pic>
            <p:nvPicPr>
              <p:cNvPr id="14" name="Imagem 13" descr="Forma&#10;&#10;Descrição gerada automaticamente com confiança baixa">
                <a:extLst>
                  <a:ext uri="{FF2B5EF4-FFF2-40B4-BE49-F238E27FC236}">
                    <a16:creationId xmlns:a16="http://schemas.microsoft.com/office/drawing/2014/main" id="{35454ABF-711E-4102-AF26-F211E09BD1A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21" r="3933" b="13160"/>
              <a:stretch/>
            </p:blipFill>
            <p:spPr>
              <a:xfrm>
                <a:off x="8570028" y="2409421"/>
                <a:ext cx="894313" cy="851130"/>
              </a:xfrm>
              <a:prstGeom prst="rect">
                <a:avLst/>
              </a:prstGeom>
            </p:spPr>
          </p:pic>
          <p:sp>
            <p:nvSpPr>
              <p:cNvPr id="18" name="CaixaDeTexto 17">
                <a:extLst>
                  <a:ext uri="{FF2B5EF4-FFF2-40B4-BE49-F238E27FC236}">
                    <a16:creationId xmlns:a16="http://schemas.microsoft.com/office/drawing/2014/main" id="{1AE8D79B-3603-4009-9901-38E6ED287102}"/>
                  </a:ext>
                </a:extLst>
              </p:cNvPr>
              <p:cNvSpPr txBox="1"/>
              <p:nvPr/>
            </p:nvSpPr>
            <p:spPr>
              <a:xfrm>
                <a:off x="11271236" y="1861948"/>
                <a:ext cx="69762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2000" b="1" dirty="0">
                    <a:solidFill>
                      <a:schemeClr val="accent3">
                        <a:lumMod val="75000"/>
                      </a:schemeClr>
                    </a:solidFill>
                  </a:rPr>
                  <a:t>3,9%</a:t>
                </a:r>
              </a:p>
            </p:txBody>
          </p:sp>
          <p:sp>
            <p:nvSpPr>
              <p:cNvPr id="19" name="CaixaDeTexto 18">
                <a:extLst>
                  <a:ext uri="{FF2B5EF4-FFF2-40B4-BE49-F238E27FC236}">
                    <a16:creationId xmlns:a16="http://schemas.microsoft.com/office/drawing/2014/main" id="{1BDE0AB2-8516-4643-96A2-D11151148F63}"/>
                  </a:ext>
                </a:extLst>
              </p:cNvPr>
              <p:cNvSpPr txBox="1"/>
              <p:nvPr/>
            </p:nvSpPr>
            <p:spPr>
              <a:xfrm>
                <a:off x="9439648" y="4731863"/>
                <a:ext cx="178125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2000" b="1" err="1">
                    <a:solidFill>
                      <a:schemeClr val="accent2">
                        <a:lumMod val="75000"/>
                      </a:schemeClr>
                    </a:solidFill>
                  </a:rPr>
                  <a:t>Alim</a:t>
                </a:r>
                <a:r>
                  <a:rPr lang="pt-BR" sz="2000" b="1">
                    <a:solidFill>
                      <a:schemeClr val="accent2">
                        <a:lumMod val="75000"/>
                      </a:schemeClr>
                    </a:solidFill>
                  </a:rPr>
                  <a:t>. no Dom.:</a:t>
                </a:r>
              </a:p>
            </p:txBody>
          </p:sp>
          <p:sp>
            <p:nvSpPr>
              <p:cNvPr id="20" name="CaixaDeTexto 19">
                <a:extLst>
                  <a:ext uri="{FF2B5EF4-FFF2-40B4-BE49-F238E27FC236}">
                    <a16:creationId xmlns:a16="http://schemas.microsoft.com/office/drawing/2014/main" id="{8934C7E1-55F5-4F05-950D-4AF39FD7A09F}"/>
                  </a:ext>
                </a:extLst>
              </p:cNvPr>
              <p:cNvSpPr txBox="1"/>
              <p:nvPr/>
            </p:nvSpPr>
            <p:spPr>
              <a:xfrm>
                <a:off x="9490356" y="3799027"/>
                <a:ext cx="158472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2000" b="1">
                    <a:solidFill>
                      <a:schemeClr val="accent2">
                        <a:lumMod val="75000"/>
                      </a:schemeClr>
                    </a:solidFill>
                  </a:rPr>
                  <a:t>Preços Adm.:</a:t>
                </a:r>
              </a:p>
            </p:txBody>
          </p:sp>
          <p:sp>
            <p:nvSpPr>
              <p:cNvPr id="21" name="CaixaDeTexto 20">
                <a:extLst>
                  <a:ext uri="{FF2B5EF4-FFF2-40B4-BE49-F238E27FC236}">
                    <a16:creationId xmlns:a16="http://schemas.microsoft.com/office/drawing/2014/main" id="{92DB8D52-6ED3-431D-B196-BAE6749DCD64}"/>
                  </a:ext>
                </a:extLst>
              </p:cNvPr>
              <p:cNvSpPr txBox="1"/>
              <p:nvPr/>
            </p:nvSpPr>
            <p:spPr>
              <a:xfrm>
                <a:off x="9471706" y="2702806"/>
                <a:ext cx="172066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2000" b="1" dirty="0">
                    <a:solidFill>
                      <a:schemeClr val="accent2">
                        <a:lumMod val="75000"/>
                      </a:schemeClr>
                    </a:solidFill>
                  </a:rPr>
                  <a:t>Bens </a:t>
                </a:r>
                <a:r>
                  <a:rPr lang="pt-BR" sz="2000" b="1" dirty="0" err="1">
                    <a:solidFill>
                      <a:schemeClr val="accent2">
                        <a:lumMod val="75000"/>
                      </a:schemeClr>
                    </a:solidFill>
                  </a:rPr>
                  <a:t>Industri</a:t>
                </a:r>
                <a:r>
                  <a:rPr lang="pt-BR" sz="2000" b="1" dirty="0">
                    <a:solidFill>
                      <a:schemeClr val="accent2">
                        <a:lumMod val="75000"/>
                      </a:schemeClr>
                    </a:solidFill>
                  </a:rPr>
                  <a:t>.:</a:t>
                </a:r>
              </a:p>
            </p:txBody>
          </p:sp>
          <p:sp>
            <p:nvSpPr>
              <p:cNvPr id="22" name="CaixaDeTexto 21">
                <a:extLst>
                  <a:ext uri="{FF2B5EF4-FFF2-40B4-BE49-F238E27FC236}">
                    <a16:creationId xmlns:a16="http://schemas.microsoft.com/office/drawing/2014/main" id="{9407D92B-FA39-40EC-939E-8A447C631B4C}"/>
                  </a:ext>
                </a:extLst>
              </p:cNvPr>
              <p:cNvSpPr txBox="1"/>
              <p:nvPr/>
            </p:nvSpPr>
            <p:spPr>
              <a:xfrm>
                <a:off x="9461022" y="5746565"/>
                <a:ext cx="156376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2000" b="1">
                    <a:solidFill>
                      <a:schemeClr val="accent2">
                        <a:lumMod val="75000"/>
                      </a:schemeClr>
                    </a:solidFill>
                  </a:rPr>
                  <a:t>Transportes: </a:t>
                </a:r>
              </a:p>
            </p:txBody>
          </p:sp>
          <p:sp>
            <p:nvSpPr>
              <p:cNvPr id="23" name="CaixaDeTexto 22">
                <a:extLst>
                  <a:ext uri="{FF2B5EF4-FFF2-40B4-BE49-F238E27FC236}">
                    <a16:creationId xmlns:a16="http://schemas.microsoft.com/office/drawing/2014/main" id="{D0DFB17B-3B56-4067-BB6D-939D1743E422}"/>
                  </a:ext>
                </a:extLst>
              </p:cNvPr>
              <p:cNvSpPr txBox="1"/>
              <p:nvPr/>
            </p:nvSpPr>
            <p:spPr>
              <a:xfrm>
                <a:off x="9452435" y="1794369"/>
                <a:ext cx="118910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2000" b="1" dirty="0">
                    <a:solidFill>
                      <a:schemeClr val="accent3">
                        <a:lumMod val="75000"/>
                      </a:schemeClr>
                    </a:solidFill>
                  </a:rPr>
                  <a:t>Serviços: </a:t>
                </a:r>
              </a:p>
            </p:txBody>
          </p:sp>
          <p:sp>
            <p:nvSpPr>
              <p:cNvPr id="24" name="CaixaDeTexto 23">
                <a:extLst>
                  <a:ext uri="{FF2B5EF4-FFF2-40B4-BE49-F238E27FC236}">
                    <a16:creationId xmlns:a16="http://schemas.microsoft.com/office/drawing/2014/main" id="{7E32F74D-549B-4771-9402-BA433F82B370}"/>
                  </a:ext>
                </a:extLst>
              </p:cNvPr>
              <p:cNvSpPr txBox="1"/>
              <p:nvPr/>
            </p:nvSpPr>
            <p:spPr>
              <a:xfrm>
                <a:off x="11133191" y="4754132"/>
                <a:ext cx="82747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2000" b="1" dirty="0">
                    <a:solidFill>
                      <a:schemeClr val="accent2">
                        <a:lumMod val="75000"/>
                      </a:schemeClr>
                    </a:solidFill>
                  </a:rPr>
                  <a:t>16,6%</a:t>
                </a:r>
              </a:p>
            </p:txBody>
          </p:sp>
          <p:sp>
            <p:nvSpPr>
              <p:cNvPr id="25" name="CaixaDeTexto 24">
                <a:extLst>
                  <a:ext uri="{FF2B5EF4-FFF2-40B4-BE49-F238E27FC236}">
                    <a16:creationId xmlns:a16="http://schemas.microsoft.com/office/drawing/2014/main" id="{769F27E2-4CA8-47C0-8718-FE6876FE6019}"/>
                  </a:ext>
                </a:extLst>
              </p:cNvPr>
              <p:cNvSpPr txBox="1"/>
              <p:nvPr/>
            </p:nvSpPr>
            <p:spPr>
              <a:xfrm>
                <a:off x="11141394" y="3829123"/>
                <a:ext cx="82747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2000" b="1" dirty="0">
                    <a:solidFill>
                      <a:schemeClr val="accent2">
                        <a:lumMod val="75000"/>
                      </a:schemeClr>
                    </a:solidFill>
                  </a:rPr>
                  <a:t>13,7%</a:t>
                </a:r>
              </a:p>
            </p:txBody>
          </p:sp>
          <p:sp>
            <p:nvSpPr>
              <p:cNvPr id="26" name="CaixaDeTexto 25">
                <a:extLst>
                  <a:ext uri="{FF2B5EF4-FFF2-40B4-BE49-F238E27FC236}">
                    <a16:creationId xmlns:a16="http://schemas.microsoft.com/office/drawing/2014/main" id="{C2A52563-C512-482E-A29F-F14E32A39A57}"/>
                  </a:ext>
                </a:extLst>
              </p:cNvPr>
              <p:cNvSpPr txBox="1"/>
              <p:nvPr/>
            </p:nvSpPr>
            <p:spPr>
              <a:xfrm>
                <a:off x="11192370" y="2713873"/>
                <a:ext cx="82747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2000" b="1" dirty="0">
                    <a:solidFill>
                      <a:schemeClr val="accent2">
                        <a:lumMod val="75000"/>
                      </a:schemeClr>
                    </a:solidFill>
                  </a:rPr>
                  <a:t>10,0%</a:t>
                </a:r>
              </a:p>
            </p:txBody>
          </p:sp>
          <p:sp>
            <p:nvSpPr>
              <p:cNvPr id="27" name="CaixaDeTexto 26">
                <a:extLst>
                  <a:ext uri="{FF2B5EF4-FFF2-40B4-BE49-F238E27FC236}">
                    <a16:creationId xmlns:a16="http://schemas.microsoft.com/office/drawing/2014/main" id="{F4DC9DAE-5D15-46FB-A240-ECC1B08D37AD}"/>
                  </a:ext>
                </a:extLst>
              </p:cNvPr>
              <p:cNvSpPr txBox="1"/>
              <p:nvPr/>
            </p:nvSpPr>
            <p:spPr>
              <a:xfrm>
                <a:off x="11141394" y="5746565"/>
                <a:ext cx="82747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2000" b="1" dirty="0">
                    <a:solidFill>
                      <a:schemeClr val="accent2">
                        <a:lumMod val="75000"/>
                      </a:schemeClr>
                    </a:solidFill>
                  </a:rPr>
                  <a:t>16,6%</a:t>
                </a:r>
              </a:p>
            </p:txBody>
          </p:sp>
        </p:grpSp>
      </p:grpSp>
      <p:sp>
        <p:nvSpPr>
          <p:cNvPr id="2" name="CaixaDeTexto 1">
            <a:extLst>
              <a:ext uri="{FF2B5EF4-FFF2-40B4-BE49-F238E27FC236}">
                <a16:creationId xmlns:a16="http://schemas.microsoft.com/office/drawing/2014/main" id="{AA7BB9C4-5C02-4F01-A031-DE79A893D16D}"/>
              </a:ext>
            </a:extLst>
          </p:cNvPr>
          <p:cNvSpPr txBox="1"/>
          <p:nvPr/>
        </p:nvSpPr>
        <p:spPr>
          <a:xfrm>
            <a:off x="2721476" y="804595"/>
            <a:ext cx="37802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b="1"/>
              <a:t>IPCA – Acumulado 12 meses</a:t>
            </a:r>
          </a:p>
        </p:txBody>
      </p:sp>
    </p:spTree>
    <p:extLst>
      <p:ext uri="{BB962C8B-B14F-4D97-AF65-F5344CB8AC3E}">
        <p14:creationId xmlns:p14="http://schemas.microsoft.com/office/powerpoint/2010/main" val="2693042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>
        <p:bldSub>
          <a:bldChart bld="series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860B211-B554-471A-A208-205B8BD72C6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pt-BR"/>
              <a:t>Perspectivas para a evolução do IPCA</a:t>
            </a:r>
            <a:endParaRPr lang="pt-BR" sz="2400" b="0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1546108E-4A6D-4717-A88D-63EEBAB4B19A}"/>
              </a:ext>
            </a:extLst>
          </p:cNvPr>
          <p:cNvSpPr/>
          <p:nvPr/>
        </p:nvSpPr>
        <p:spPr>
          <a:xfrm>
            <a:off x="3856089" y="754036"/>
            <a:ext cx="4918462" cy="416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90170" algn="l"/>
                <a:tab pos="450215" algn="l"/>
              </a:tabLst>
            </a:pPr>
            <a:r>
              <a:rPr lang="pt-BR" sz="2000" b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Projeções IPCA – Cenário Base (em %)</a:t>
            </a:r>
            <a:endParaRPr lang="pt-BR" sz="2400" b="1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4BEA3B89-956E-453C-A25F-A8DEDA406B1A}"/>
              </a:ext>
            </a:extLst>
          </p:cNvPr>
          <p:cNvSpPr txBox="1"/>
          <p:nvPr/>
        </p:nvSpPr>
        <p:spPr>
          <a:xfrm>
            <a:off x="114300" y="6488668"/>
            <a:ext cx="5361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/>
              <a:t>Fonte e projeções: BCB, BB Assessoramento Econômico</a:t>
            </a:r>
          </a:p>
        </p:txBody>
      </p:sp>
      <p:graphicFrame>
        <p:nvGraphicFramePr>
          <p:cNvPr id="4" name="Objeto 3">
            <a:extLst>
              <a:ext uri="{FF2B5EF4-FFF2-40B4-BE49-F238E27FC236}">
                <a16:creationId xmlns:a16="http://schemas.microsoft.com/office/drawing/2014/main" id="{238B2A0A-9BAD-495C-BD6D-00ED159372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7973690"/>
              </p:ext>
            </p:extLst>
          </p:nvPr>
        </p:nvGraphicFramePr>
        <p:xfrm>
          <a:off x="1272619" y="1273826"/>
          <a:ext cx="8904143" cy="55841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9745803" imgH="6111224" progId="Excel.Sheet.12">
                  <p:link updateAutomatic="1"/>
                </p:oleObj>
              </mc:Choice>
              <mc:Fallback>
                <p:oleObj name="Worksheet" r:id="rId2" imgW="9745803" imgH="6111224" progId="Excel.Sheet.12">
                  <p:link updateAutomatic="1"/>
                  <p:pic>
                    <p:nvPicPr>
                      <p:cNvPr id="4" name="Objeto 3">
                        <a:extLst>
                          <a:ext uri="{FF2B5EF4-FFF2-40B4-BE49-F238E27FC236}">
                            <a16:creationId xmlns:a16="http://schemas.microsoft.com/office/drawing/2014/main" id="{238B2A0A-9BAD-495C-BD6D-00ED159372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272619" y="1273826"/>
                        <a:ext cx="8904143" cy="55841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69582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860B211-B554-471A-A208-205B8BD72C6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pt-BR" sz="2400" b="0" dirty="0"/>
              <a:t>Política monetária migrando rapidamente para o campo contracionista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D3419D5C-F9D5-4E6D-A134-7FE615378221}"/>
              </a:ext>
            </a:extLst>
          </p:cNvPr>
          <p:cNvSpPr txBox="1"/>
          <p:nvPr/>
        </p:nvSpPr>
        <p:spPr>
          <a:xfrm>
            <a:off x="4220767" y="643810"/>
            <a:ext cx="35912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/>
              <a:t>Taxa de juros (SELIC)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4BEA3B89-956E-453C-A25F-A8DEDA406B1A}"/>
              </a:ext>
            </a:extLst>
          </p:cNvPr>
          <p:cNvSpPr txBox="1"/>
          <p:nvPr/>
        </p:nvSpPr>
        <p:spPr>
          <a:xfrm>
            <a:off x="0" y="6377831"/>
            <a:ext cx="36445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200"/>
              <a:t>Fonte e projeções: BCB, BB Assessoramento Econômico</a:t>
            </a:r>
          </a:p>
        </p:txBody>
      </p:sp>
      <p:graphicFrame>
        <p:nvGraphicFramePr>
          <p:cNvPr id="8" name="Espaço Reservado para Conteúdo 22">
            <a:extLst>
              <a:ext uri="{FF2B5EF4-FFF2-40B4-BE49-F238E27FC236}">
                <a16:creationId xmlns:a16="http://schemas.microsoft.com/office/drawing/2014/main" id="{CD80781B-5046-4512-B9BE-2C3F5A4FC6F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0901749"/>
              </p:ext>
            </p:extLst>
          </p:nvPr>
        </p:nvGraphicFramePr>
        <p:xfrm>
          <a:off x="1208598" y="874643"/>
          <a:ext cx="9096292" cy="58509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7125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Graphic spid="8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9220" name="Picture 4" descr="aerial photography of concrete road">
            <a:extLst>
              <a:ext uri="{FF2B5EF4-FFF2-40B4-BE49-F238E27FC236}">
                <a16:creationId xmlns:a16="http://schemas.microsoft.com/office/drawing/2014/main" id="{3A7CF6CC-3F63-44CA-BA01-B39206B93BC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89" r="1" b="59177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4BA7F702-23F9-4D35-A2AD-2FF9693C14A4}"/>
              </a:ext>
            </a:extLst>
          </p:cNvPr>
          <p:cNvSpPr/>
          <p:nvPr/>
        </p:nvSpPr>
        <p:spPr>
          <a:xfrm>
            <a:off x="0" y="2466975"/>
            <a:ext cx="12192000" cy="1438275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0" b="1">
                <a:solidFill>
                  <a:srgbClr val="FFF000"/>
                </a:solidFill>
                <a:latin typeface="BancoDoBrasil Titulos Medium" panose="00000600000000000000" pitchFamily="2" charset="0"/>
              </a:rPr>
              <a:t>Entre idas e vindas, risco fiscal não sai da pauta</a:t>
            </a:r>
          </a:p>
        </p:txBody>
      </p:sp>
    </p:spTree>
    <p:extLst>
      <p:ext uri="{BB962C8B-B14F-4D97-AF65-F5344CB8AC3E}">
        <p14:creationId xmlns:p14="http://schemas.microsoft.com/office/powerpoint/2010/main" val="3424585166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exto 1">
            <a:extLst>
              <a:ext uri="{FF2B5EF4-FFF2-40B4-BE49-F238E27FC236}">
                <a16:creationId xmlns:a16="http://schemas.microsoft.com/office/drawing/2014/main" id="{BABF7DD3-EF74-4C9B-9D1C-9989408588A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t-BR"/>
              <a:t>Fiscal: melhora estrutural?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D70A93ED-F271-47A4-A4A1-BE2027126F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293" y="1459356"/>
            <a:ext cx="5455102" cy="3968659"/>
          </a:xfrm>
          <a:prstGeom prst="rect">
            <a:avLst/>
          </a:prstGeom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576E5862-02F7-473B-9601-577A3B5CAEB3}"/>
              </a:ext>
            </a:extLst>
          </p:cNvPr>
          <p:cNvSpPr/>
          <p:nvPr/>
        </p:nvSpPr>
        <p:spPr>
          <a:xfrm>
            <a:off x="11953301" y="-165253"/>
            <a:ext cx="45719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7EC29582-28B0-4B24-A090-1C72D355EB92}"/>
              </a:ext>
            </a:extLst>
          </p:cNvPr>
          <p:cNvSpPr/>
          <p:nvPr/>
        </p:nvSpPr>
        <p:spPr>
          <a:xfrm>
            <a:off x="1170852" y="2412467"/>
            <a:ext cx="1396176" cy="131745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C252F050-C900-4980-9A7F-7467BDAC6E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0619172"/>
              </p:ext>
            </p:extLst>
          </p:nvPr>
        </p:nvGraphicFramePr>
        <p:xfrm>
          <a:off x="5980425" y="996009"/>
          <a:ext cx="5927158" cy="51816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Elipse 7">
            <a:extLst>
              <a:ext uri="{FF2B5EF4-FFF2-40B4-BE49-F238E27FC236}">
                <a16:creationId xmlns:a16="http://schemas.microsoft.com/office/drawing/2014/main" id="{6A0314C4-AE10-4E57-B26D-D1A858C41DAD}"/>
              </a:ext>
            </a:extLst>
          </p:cNvPr>
          <p:cNvSpPr/>
          <p:nvPr/>
        </p:nvSpPr>
        <p:spPr>
          <a:xfrm>
            <a:off x="2611983" y="3177567"/>
            <a:ext cx="709292" cy="1045396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FEA55F19-5B5C-404F-BA03-A67A828B3088}"/>
              </a:ext>
            </a:extLst>
          </p:cNvPr>
          <p:cNvSpPr/>
          <p:nvPr/>
        </p:nvSpPr>
        <p:spPr>
          <a:xfrm>
            <a:off x="1159835" y="2376607"/>
            <a:ext cx="3588433" cy="30060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17845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Graphic spid="6" grpId="0">
        <p:bldAsOne/>
      </p:bldGraphic>
      <p:bldP spid="8" grpId="0" animBg="1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 13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0244" name="Picture 4" descr="black flat screen computer monitor turned on beside black computer keyboard">
            <a:extLst>
              <a:ext uri="{FF2B5EF4-FFF2-40B4-BE49-F238E27FC236}">
                <a16:creationId xmlns:a16="http://schemas.microsoft.com/office/drawing/2014/main" id="{194D5488-C978-4981-A7FB-09E218DCD78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29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4AB5FC7B-04B3-478E-8877-89E3DBB47A1E}"/>
              </a:ext>
            </a:extLst>
          </p:cNvPr>
          <p:cNvSpPr/>
          <p:nvPr/>
        </p:nvSpPr>
        <p:spPr>
          <a:xfrm>
            <a:off x="0" y="2466975"/>
            <a:ext cx="12192000" cy="1438275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0" b="1">
                <a:solidFill>
                  <a:srgbClr val="FFF000"/>
                </a:solidFill>
                <a:latin typeface="BancoDoBrasil Titulos Medium" panose="00000600000000000000" pitchFamily="2" charset="0"/>
              </a:rPr>
              <a:t>Volatilidade do câmbio acima do usual deve se sustentar </a:t>
            </a:r>
          </a:p>
        </p:txBody>
      </p:sp>
    </p:spTree>
    <p:extLst>
      <p:ext uri="{BB962C8B-B14F-4D97-AF65-F5344CB8AC3E}">
        <p14:creationId xmlns:p14="http://schemas.microsoft.com/office/powerpoint/2010/main" val="3080846678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39888E8D-05A7-477C-9CA0-85B77FED94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lvl="0"/>
            <a:r>
              <a:rPr lang="pt-BR"/>
              <a:t>Apesar da perspectiva mais positiva, câmbio ainda reflete cenário de risco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4944" y="6389888"/>
            <a:ext cx="86185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 sz="1400" b="1" i="0" u="none" strike="noStrike" kern="120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pt-BR" sz="1200" b="1"/>
              <a:t>Fonte: MSCI (Bloomberg) &amp; Real e DXY (Broadcast)</a:t>
            </a:r>
          </a:p>
          <a:p>
            <a:pPr>
              <a:defRPr sz="1400" b="1" i="0" u="none" strike="noStrike" kern="120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pt-BR" sz="1200" b="1"/>
              <a:t>Variação diária em relação a 31/12/2019; Atualização em 27/09/2021</a:t>
            </a:r>
          </a:p>
        </p:txBody>
      </p:sp>
      <p:graphicFrame>
        <p:nvGraphicFramePr>
          <p:cNvPr id="3" name="Objeto 2">
            <a:extLst>
              <a:ext uri="{FF2B5EF4-FFF2-40B4-BE49-F238E27FC236}">
                <a16:creationId xmlns:a16="http://schemas.microsoft.com/office/drawing/2014/main" id="{C64E400A-962C-41B7-8A40-15CD860725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5688599"/>
              </p:ext>
            </p:extLst>
          </p:nvPr>
        </p:nvGraphicFramePr>
        <p:xfrm>
          <a:off x="1279525" y="827944"/>
          <a:ext cx="9632950" cy="55023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9633239" imgH="5999975" progId="Excel.Sheet.12">
                  <p:link updateAutomatic="1"/>
                </p:oleObj>
              </mc:Choice>
              <mc:Fallback>
                <p:oleObj name="Worksheet" r:id="rId3" imgW="9633239" imgH="5999975" progId="Excel.Sheet.12">
                  <p:link updateAutomatic="1"/>
                  <p:pic>
                    <p:nvPicPr>
                      <p:cNvPr id="3" name="Objeto 2">
                        <a:extLst>
                          <a:ext uri="{FF2B5EF4-FFF2-40B4-BE49-F238E27FC236}">
                            <a16:creationId xmlns:a16="http://schemas.microsoft.com/office/drawing/2014/main" id="{C64E400A-962C-41B7-8A40-15CD860725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79525" y="827944"/>
                        <a:ext cx="9632950" cy="55023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6789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exto 1">
            <a:extLst>
              <a:ext uri="{FF2B5EF4-FFF2-40B4-BE49-F238E27FC236}">
                <a16:creationId xmlns:a16="http://schemas.microsoft.com/office/drawing/2014/main" id="{00A3876F-547E-4E74-AE12-BB7856217E1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wrap="square" lIns="91440" tIns="45720" rIns="91440" bIns="45720" rtlCol="0" anchor="t">
            <a:spAutoFit/>
          </a:bodyPr>
          <a:lstStyle/>
          <a:p>
            <a:r>
              <a:rPr lang="pt-BR">
                <a:cs typeface="Calibri"/>
              </a:rPr>
              <a:t>Volatilidade cambial segue elevada</a:t>
            </a:r>
            <a:endParaRPr lang="pt-BR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9AB0268A-DD30-4B29-B556-834B68AA9F28}"/>
              </a:ext>
            </a:extLst>
          </p:cNvPr>
          <p:cNvSpPr txBox="1"/>
          <p:nvPr/>
        </p:nvSpPr>
        <p:spPr>
          <a:xfrm>
            <a:off x="-8586" y="6393668"/>
            <a:ext cx="610458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defRPr sz="1400" b="1" i="0" u="none" strike="noStrike" kern="120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pt-BR" sz="1400"/>
              <a:t>Fonte: Bloomberg, BB/Assessoramento Econômico</a:t>
            </a:r>
          </a:p>
        </p:txBody>
      </p:sp>
      <p:graphicFrame>
        <p:nvGraphicFramePr>
          <p:cNvPr id="4" name="Objeto 3">
            <a:extLst>
              <a:ext uri="{FF2B5EF4-FFF2-40B4-BE49-F238E27FC236}">
                <a16:creationId xmlns:a16="http://schemas.microsoft.com/office/drawing/2014/main" id="{E878275E-A18E-4001-A5A7-6FF7CD4B4D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8099853"/>
              </p:ext>
            </p:extLst>
          </p:nvPr>
        </p:nvGraphicFramePr>
        <p:xfrm>
          <a:off x="1541463" y="716569"/>
          <a:ext cx="9651674" cy="55778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9744081" imgH="6105515" progId="Excel.Sheet.12">
                  <p:link updateAutomatic="1"/>
                </p:oleObj>
              </mc:Choice>
              <mc:Fallback>
                <p:oleObj name="Worksheet" r:id="rId2" imgW="9744081" imgH="6105515" progId="Excel.Sheet.12">
                  <p:link updateAutomatic="1"/>
                  <p:pic>
                    <p:nvPicPr>
                      <p:cNvPr id="4" name="Objeto 3">
                        <a:extLst>
                          <a:ext uri="{FF2B5EF4-FFF2-40B4-BE49-F238E27FC236}">
                            <a16:creationId xmlns:a16="http://schemas.microsoft.com/office/drawing/2014/main" id="{E878275E-A18E-4001-A5A7-6FF7CD4B4D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41463" y="716569"/>
                        <a:ext cx="9651674" cy="55778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977756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050" name="Picture 2" descr="person holding magnifying glass near desk globe">
            <a:extLst>
              <a:ext uri="{FF2B5EF4-FFF2-40B4-BE49-F238E27FC236}">
                <a16:creationId xmlns:a16="http://schemas.microsoft.com/office/drawing/2014/main" id="{70FABC40-BFDF-478A-8350-886D734DCBA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6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6215" b="16245"/>
          <a:stretch/>
        </p:blipFill>
        <p:spPr bwMode="auto">
          <a:xfrm>
            <a:off x="-1504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2FFB6A88-FDAA-4AEA-A956-946468092196}"/>
              </a:ext>
            </a:extLst>
          </p:cNvPr>
          <p:cNvSpPr/>
          <p:nvPr/>
        </p:nvSpPr>
        <p:spPr>
          <a:xfrm>
            <a:off x="0" y="483873"/>
            <a:ext cx="8346332" cy="1400783"/>
          </a:xfrm>
          <a:prstGeom prst="rect">
            <a:avLst/>
          </a:prstGeom>
          <a:solidFill>
            <a:schemeClr val="tx2">
              <a:lumMod val="75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5400" b="1">
                <a:solidFill>
                  <a:schemeClr val="bg1"/>
                </a:solidFill>
                <a:latin typeface="BancoDoBrasil Titulos Medium" panose="00000600000000000000" pitchFamily="2" charset="0"/>
              </a:rPr>
              <a:t>Resumo da Conjuntura</a:t>
            </a:r>
          </a:p>
        </p:txBody>
      </p:sp>
      <p:grpSp>
        <p:nvGrpSpPr>
          <p:cNvPr id="111" name="Agrupar 110">
            <a:extLst>
              <a:ext uri="{FF2B5EF4-FFF2-40B4-BE49-F238E27FC236}">
                <a16:creationId xmlns:a16="http://schemas.microsoft.com/office/drawing/2014/main" id="{AE970EE5-50AD-4107-97D2-9BCC1E08E456}"/>
              </a:ext>
            </a:extLst>
          </p:cNvPr>
          <p:cNvGrpSpPr/>
          <p:nvPr/>
        </p:nvGrpSpPr>
        <p:grpSpPr>
          <a:xfrm>
            <a:off x="-135796" y="2125791"/>
            <a:ext cx="12146219" cy="3870564"/>
            <a:chOff x="-135796" y="2615985"/>
            <a:chExt cx="12146219" cy="3870564"/>
          </a:xfrm>
        </p:grpSpPr>
        <p:grpSp>
          <p:nvGrpSpPr>
            <p:cNvPr id="66" name="Agrupar 65">
              <a:extLst>
                <a:ext uri="{FF2B5EF4-FFF2-40B4-BE49-F238E27FC236}">
                  <a16:creationId xmlns:a16="http://schemas.microsoft.com/office/drawing/2014/main" id="{D332F78B-E8F5-435B-8BC3-AFE54EFD0134}"/>
                </a:ext>
              </a:extLst>
            </p:cNvPr>
            <p:cNvGrpSpPr/>
            <p:nvPr/>
          </p:nvGrpSpPr>
          <p:grpSpPr>
            <a:xfrm>
              <a:off x="-135796" y="2615985"/>
              <a:ext cx="12146219" cy="3870564"/>
              <a:chOff x="-135796" y="2615985"/>
              <a:chExt cx="12146219" cy="3870564"/>
            </a:xfrm>
          </p:grpSpPr>
          <p:grpSp>
            <p:nvGrpSpPr>
              <p:cNvPr id="64" name="Agrupar 63">
                <a:extLst>
                  <a:ext uri="{FF2B5EF4-FFF2-40B4-BE49-F238E27FC236}">
                    <a16:creationId xmlns:a16="http://schemas.microsoft.com/office/drawing/2014/main" id="{F6711488-9813-43C8-9EFA-DBA9F78C6602}"/>
                  </a:ext>
                </a:extLst>
              </p:cNvPr>
              <p:cNvGrpSpPr/>
              <p:nvPr/>
            </p:nvGrpSpPr>
            <p:grpSpPr>
              <a:xfrm>
                <a:off x="196660" y="3078291"/>
                <a:ext cx="11813763" cy="2546617"/>
                <a:chOff x="196660" y="3530779"/>
                <a:chExt cx="11813763" cy="2546617"/>
              </a:xfrm>
            </p:grpSpPr>
            <p:sp>
              <p:nvSpPr>
                <p:cNvPr id="8" name="Elipse 7">
                  <a:extLst>
                    <a:ext uri="{FF2B5EF4-FFF2-40B4-BE49-F238E27FC236}">
                      <a16:creationId xmlns:a16="http://schemas.microsoft.com/office/drawing/2014/main" id="{EE432B98-C95C-432A-A08B-041424F1A249}"/>
                    </a:ext>
                  </a:extLst>
                </p:cNvPr>
                <p:cNvSpPr/>
                <p:nvPr/>
              </p:nvSpPr>
              <p:spPr>
                <a:xfrm>
                  <a:off x="4653289" y="4274297"/>
                  <a:ext cx="1863689" cy="1803099"/>
                </a:xfrm>
                <a:prstGeom prst="ellipse">
                  <a:avLst/>
                </a:prstGeom>
                <a:solidFill>
                  <a:schemeClr val="accent5">
                    <a:alpha val="39000"/>
                  </a:schemeClr>
                </a:solidFill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t-BR"/>
                </a:p>
              </p:txBody>
            </p:sp>
            <p:sp>
              <p:nvSpPr>
                <p:cNvPr id="9" name="Elipse 8">
                  <a:extLst>
                    <a:ext uri="{FF2B5EF4-FFF2-40B4-BE49-F238E27FC236}">
                      <a16:creationId xmlns:a16="http://schemas.microsoft.com/office/drawing/2014/main" id="{EE6C3DD4-0E3D-432C-87C4-78FDC314A692}"/>
                    </a:ext>
                  </a:extLst>
                </p:cNvPr>
                <p:cNvSpPr/>
                <p:nvPr/>
              </p:nvSpPr>
              <p:spPr>
                <a:xfrm>
                  <a:off x="10053246" y="3854619"/>
                  <a:ext cx="1957177" cy="2026919"/>
                </a:xfrm>
                <a:prstGeom prst="ellipse">
                  <a:avLst/>
                </a:prstGeom>
                <a:solidFill>
                  <a:schemeClr val="accent5">
                    <a:lumMod val="50000"/>
                    <a:alpha val="39000"/>
                  </a:schemeClr>
                </a:solidFill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t-BR"/>
                </a:p>
              </p:txBody>
            </p:sp>
            <p:sp>
              <p:nvSpPr>
                <p:cNvPr id="10" name="Elipse 9">
                  <a:extLst>
                    <a:ext uri="{FF2B5EF4-FFF2-40B4-BE49-F238E27FC236}">
                      <a16:creationId xmlns:a16="http://schemas.microsoft.com/office/drawing/2014/main" id="{B3EF0BF6-E125-49A4-B0CA-C2A1F2452F87}"/>
                    </a:ext>
                  </a:extLst>
                </p:cNvPr>
                <p:cNvSpPr/>
                <p:nvPr/>
              </p:nvSpPr>
              <p:spPr>
                <a:xfrm>
                  <a:off x="2052244" y="3876003"/>
                  <a:ext cx="1715945" cy="1681695"/>
                </a:xfrm>
                <a:prstGeom prst="ellipse">
                  <a:avLst/>
                </a:prstGeom>
                <a:solidFill>
                  <a:schemeClr val="accent1">
                    <a:lumMod val="20000"/>
                    <a:lumOff val="80000"/>
                    <a:alpha val="39000"/>
                  </a:schemeClr>
                </a:solidFill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t-BR"/>
                </a:p>
              </p:txBody>
            </p:sp>
            <p:sp>
              <p:nvSpPr>
                <p:cNvPr id="11" name="Elipse 10">
                  <a:extLst>
                    <a:ext uri="{FF2B5EF4-FFF2-40B4-BE49-F238E27FC236}">
                      <a16:creationId xmlns:a16="http://schemas.microsoft.com/office/drawing/2014/main" id="{801813E1-D2EB-434B-BFE0-4ECA02431C28}"/>
                    </a:ext>
                  </a:extLst>
                </p:cNvPr>
                <p:cNvSpPr/>
                <p:nvPr/>
              </p:nvSpPr>
              <p:spPr>
                <a:xfrm>
                  <a:off x="7304457" y="3530779"/>
                  <a:ext cx="1957177" cy="2026919"/>
                </a:xfrm>
                <a:prstGeom prst="ellipse">
                  <a:avLst/>
                </a:prstGeom>
                <a:solidFill>
                  <a:schemeClr val="accent1">
                    <a:lumMod val="50000"/>
                    <a:alpha val="39000"/>
                  </a:schemeClr>
                </a:solidFill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t-BR"/>
                </a:p>
              </p:txBody>
            </p:sp>
            <p:cxnSp>
              <p:nvCxnSpPr>
                <p:cNvPr id="6" name="Conector reto 5">
                  <a:extLst>
                    <a:ext uri="{FF2B5EF4-FFF2-40B4-BE49-F238E27FC236}">
                      <a16:creationId xmlns:a16="http://schemas.microsoft.com/office/drawing/2014/main" id="{D702ECD8-7BCD-452F-976B-1D89B549CD6A}"/>
                    </a:ext>
                  </a:extLst>
                </p:cNvPr>
                <p:cNvCxnSpPr>
                  <a:cxnSpLocks/>
                  <a:stCxn id="4" idx="6"/>
                  <a:endCxn id="10" idx="2"/>
                </p:cNvCxnSpPr>
                <p:nvPr/>
              </p:nvCxnSpPr>
              <p:spPr>
                <a:xfrm flipV="1">
                  <a:off x="1438951" y="4716851"/>
                  <a:ext cx="613293" cy="732727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Conector reto 13">
                  <a:extLst>
                    <a:ext uri="{FF2B5EF4-FFF2-40B4-BE49-F238E27FC236}">
                      <a16:creationId xmlns:a16="http://schemas.microsoft.com/office/drawing/2014/main" id="{96E9BC9A-DFFD-4380-ADC9-5FBEE7893310}"/>
                    </a:ext>
                  </a:extLst>
                </p:cNvPr>
                <p:cNvCxnSpPr>
                  <a:cxnSpLocks/>
                  <a:stCxn id="10" idx="6"/>
                  <a:endCxn id="8" idx="2"/>
                </p:cNvCxnSpPr>
                <p:nvPr/>
              </p:nvCxnSpPr>
              <p:spPr>
                <a:xfrm>
                  <a:off x="3768189" y="4716851"/>
                  <a:ext cx="885100" cy="458996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Conector reto 19">
                  <a:extLst>
                    <a:ext uri="{FF2B5EF4-FFF2-40B4-BE49-F238E27FC236}">
                      <a16:creationId xmlns:a16="http://schemas.microsoft.com/office/drawing/2014/main" id="{A2998F53-A8AE-406E-8434-28EBADE9BEFC}"/>
                    </a:ext>
                  </a:extLst>
                </p:cNvPr>
                <p:cNvCxnSpPr>
                  <a:cxnSpLocks/>
                  <a:stCxn id="8" idx="6"/>
                  <a:endCxn id="11" idx="2"/>
                </p:cNvCxnSpPr>
                <p:nvPr/>
              </p:nvCxnSpPr>
              <p:spPr>
                <a:xfrm flipV="1">
                  <a:off x="6516978" y="4544239"/>
                  <a:ext cx="787479" cy="631608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Conector reto 33">
                  <a:extLst>
                    <a:ext uri="{FF2B5EF4-FFF2-40B4-BE49-F238E27FC236}">
                      <a16:creationId xmlns:a16="http://schemas.microsoft.com/office/drawing/2014/main" id="{EA409C6B-F095-41B0-A1CE-6FFCE2A84FC6}"/>
                    </a:ext>
                  </a:extLst>
                </p:cNvPr>
                <p:cNvCxnSpPr>
                  <a:cxnSpLocks/>
                  <a:stCxn id="11" idx="6"/>
                  <a:endCxn id="9" idx="2"/>
                </p:cNvCxnSpPr>
                <p:nvPr/>
              </p:nvCxnSpPr>
              <p:spPr>
                <a:xfrm>
                  <a:off x="9261634" y="4544239"/>
                  <a:ext cx="791612" cy="32384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" name="Elipse 3">
                  <a:extLst>
                    <a:ext uri="{FF2B5EF4-FFF2-40B4-BE49-F238E27FC236}">
                      <a16:creationId xmlns:a16="http://schemas.microsoft.com/office/drawing/2014/main" id="{B57B25A8-8043-48E5-97C4-C3447DD8F5F3}"/>
                    </a:ext>
                  </a:extLst>
                </p:cNvPr>
                <p:cNvSpPr/>
                <p:nvPr/>
              </p:nvSpPr>
              <p:spPr>
                <a:xfrm>
                  <a:off x="196660" y="4821760"/>
                  <a:ext cx="1242291" cy="1255636"/>
                </a:xfrm>
                <a:prstGeom prst="ellipse">
                  <a:avLst/>
                </a:prstGeom>
                <a:solidFill>
                  <a:schemeClr val="accent1">
                    <a:alpha val="39000"/>
                  </a:schemeClr>
                </a:solidFill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t-BR"/>
                </a:p>
              </p:txBody>
            </p:sp>
          </p:grpSp>
          <p:sp>
            <p:nvSpPr>
              <p:cNvPr id="65" name="CaixaDeTexto 64">
                <a:extLst>
                  <a:ext uri="{FF2B5EF4-FFF2-40B4-BE49-F238E27FC236}">
                    <a16:creationId xmlns:a16="http://schemas.microsoft.com/office/drawing/2014/main" id="{AAB5E66D-FAD9-41C7-B520-EE2117598679}"/>
                  </a:ext>
                </a:extLst>
              </p:cNvPr>
              <p:cNvSpPr txBox="1"/>
              <p:nvPr/>
            </p:nvSpPr>
            <p:spPr>
              <a:xfrm>
                <a:off x="-135796" y="5624908"/>
                <a:ext cx="1922908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pt-BR" sz="2400" b="1">
                    <a:solidFill>
                      <a:schemeClr val="tx2">
                        <a:lumMod val="75000"/>
                      </a:schemeClr>
                    </a:solidFill>
                  </a:rPr>
                  <a:t>Riscos externos</a:t>
                </a:r>
              </a:p>
            </p:txBody>
          </p:sp>
          <p:sp>
            <p:nvSpPr>
              <p:cNvPr id="68" name="CaixaDeTexto 67">
                <a:extLst>
                  <a:ext uri="{FF2B5EF4-FFF2-40B4-BE49-F238E27FC236}">
                    <a16:creationId xmlns:a16="http://schemas.microsoft.com/office/drawing/2014/main" id="{838D52A6-67F6-4C22-A12A-E6E17838871C}"/>
                  </a:ext>
                </a:extLst>
              </p:cNvPr>
              <p:cNvSpPr txBox="1"/>
              <p:nvPr/>
            </p:nvSpPr>
            <p:spPr>
              <a:xfrm>
                <a:off x="2054024" y="2626053"/>
                <a:ext cx="1752683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pt-BR"/>
                </a:defPPr>
                <a:lvl1pPr algn="ctr">
                  <a:defRPr sz="2400" b="1">
                    <a:solidFill>
                      <a:srgbClr val="48586B"/>
                    </a:solidFill>
                  </a:defRPr>
                </a:lvl1pPr>
              </a:lstStyle>
              <a:p>
                <a:r>
                  <a:rPr lang="pt-BR">
                    <a:solidFill>
                      <a:schemeClr val="tx2">
                        <a:lumMod val="75000"/>
                      </a:schemeClr>
                    </a:solidFill>
                  </a:rPr>
                  <a:t>Atividade</a:t>
                </a:r>
                <a:r>
                  <a:rPr lang="pt-BR"/>
                  <a:t> </a:t>
                </a:r>
                <a:r>
                  <a:rPr lang="pt-BR">
                    <a:solidFill>
                      <a:schemeClr val="tx2">
                        <a:lumMod val="75000"/>
                      </a:schemeClr>
                    </a:solidFill>
                  </a:rPr>
                  <a:t>doméstica</a:t>
                </a:r>
              </a:p>
            </p:txBody>
          </p:sp>
          <p:sp>
            <p:nvSpPr>
              <p:cNvPr id="69" name="CaixaDeTexto 68">
                <a:extLst>
                  <a:ext uri="{FF2B5EF4-FFF2-40B4-BE49-F238E27FC236}">
                    <a16:creationId xmlns:a16="http://schemas.microsoft.com/office/drawing/2014/main" id="{E52E5BC6-6851-4957-A6F4-D6D0DF2C94FE}"/>
                  </a:ext>
                </a:extLst>
              </p:cNvPr>
              <p:cNvSpPr txBox="1"/>
              <p:nvPr/>
            </p:nvSpPr>
            <p:spPr>
              <a:xfrm>
                <a:off x="4808932" y="5655552"/>
                <a:ext cx="180450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pt-BR"/>
                </a:defPPr>
                <a:lvl1pPr algn="ctr">
                  <a:defRPr sz="2400" b="1">
                    <a:solidFill>
                      <a:srgbClr val="48586B"/>
                    </a:solidFill>
                  </a:defRPr>
                </a:lvl1pPr>
              </a:lstStyle>
              <a:p>
                <a:r>
                  <a:rPr lang="pt-BR">
                    <a:solidFill>
                      <a:schemeClr val="tx2">
                        <a:lumMod val="75000"/>
                      </a:schemeClr>
                    </a:solidFill>
                  </a:rPr>
                  <a:t>Política monetária</a:t>
                </a:r>
              </a:p>
            </p:txBody>
          </p:sp>
          <p:sp>
            <p:nvSpPr>
              <p:cNvPr id="70" name="CaixaDeTexto 69">
                <a:extLst>
                  <a:ext uri="{FF2B5EF4-FFF2-40B4-BE49-F238E27FC236}">
                    <a16:creationId xmlns:a16="http://schemas.microsoft.com/office/drawing/2014/main" id="{7A94013D-B349-42D6-B05A-4139664773EC}"/>
                  </a:ext>
                </a:extLst>
              </p:cNvPr>
              <p:cNvSpPr txBox="1"/>
              <p:nvPr/>
            </p:nvSpPr>
            <p:spPr>
              <a:xfrm>
                <a:off x="7431992" y="2615985"/>
                <a:ext cx="164059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pt-BR"/>
                </a:defPPr>
                <a:lvl1pPr algn="ctr">
                  <a:defRPr sz="2400" b="1">
                    <a:solidFill>
                      <a:srgbClr val="48586B"/>
                    </a:solidFill>
                  </a:defRPr>
                </a:lvl1pPr>
              </a:lstStyle>
              <a:p>
                <a:r>
                  <a:rPr lang="pt-BR">
                    <a:solidFill>
                      <a:schemeClr val="tx2">
                        <a:lumMod val="75000"/>
                      </a:schemeClr>
                    </a:solidFill>
                  </a:rPr>
                  <a:t>Lado fiscal</a:t>
                </a:r>
              </a:p>
            </p:txBody>
          </p:sp>
          <p:sp>
            <p:nvSpPr>
              <p:cNvPr id="72" name="CaixaDeTexto 71">
                <a:extLst>
                  <a:ext uri="{FF2B5EF4-FFF2-40B4-BE49-F238E27FC236}">
                    <a16:creationId xmlns:a16="http://schemas.microsoft.com/office/drawing/2014/main" id="{CE52C7DF-EFA7-44A5-A233-F175CDE03173}"/>
                  </a:ext>
                </a:extLst>
              </p:cNvPr>
              <p:cNvSpPr txBox="1"/>
              <p:nvPr/>
            </p:nvSpPr>
            <p:spPr>
              <a:xfrm>
                <a:off x="10312838" y="5497193"/>
                <a:ext cx="14379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pt-BR"/>
                </a:defPPr>
                <a:lvl1pPr algn="ctr">
                  <a:defRPr sz="2400" b="1">
                    <a:solidFill>
                      <a:srgbClr val="48586B"/>
                    </a:solidFill>
                  </a:defRPr>
                </a:lvl1pPr>
              </a:lstStyle>
              <a:p>
                <a:r>
                  <a:rPr lang="pt-BR">
                    <a:solidFill>
                      <a:schemeClr val="tx2">
                        <a:lumMod val="75000"/>
                      </a:schemeClr>
                    </a:solidFill>
                  </a:rPr>
                  <a:t>Câmbio</a:t>
                </a:r>
              </a:p>
            </p:txBody>
          </p:sp>
        </p:grpSp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73" name="Zoom de Slide 72">
                  <a:extLst>
                    <a:ext uri="{FF2B5EF4-FFF2-40B4-BE49-F238E27FC236}">
                      <a16:creationId xmlns:a16="http://schemas.microsoft.com/office/drawing/2014/main" id="{5667B85F-DC3D-48D2-8534-B8EDD4D3CA22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542387413"/>
                    </p:ext>
                  </p:extLst>
                </p:nvPr>
              </p:nvGraphicFramePr>
              <p:xfrm>
                <a:off x="381223" y="4504315"/>
                <a:ext cx="888870" cy="888870"/>
              </p:xfrm>
              <a:graphic>
                <a:graphicData uri="http://schemas.microsoft.com/office/powerpoint/2016/slidezoom">
                  <pslz:sldZm>
                    <pslz:sldZmObj sldId="2141411728" cId="2849547582">
                      <pslz:zmPr id="{339790FF-1760-4A94-90ED-2DEBCE6C5D71}" returnToParent="0" imageType="cover" transitionDur="1000">
                        <p166:blipFill xmlns:p166="http://schemas.microsoft.com/office/powerpoint/2016/6/main"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  <a:ext uri="{96DAC541-7B7A-43D3-8B79-37D633B846F1}">
                                <asvg:svgBlip xmlns:asvg="http://schemas.microsoft.com/office/drawing/2016/SVG/main" r:embed="rId5"/>
                              </a:ext>
                            </a:extLst>
                          </a:blip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888870" cy="888870"/>
                          </a:xfrm>
                          <a:prstGeom prst="rect">
                            <a:avLst/>
                          </a:prstGeom>
                          <a:ln w="3175">
                            <a:solidFill>
                              <a:prstClr val="ltGray">
                                <a:alpha val="0"/>
                              </a:prstClr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73" name="Zoom de Slide 72">
                  <a:hlinkClick r:id="rId6" action="ppaction://hlinksldjump"/>
                  <a:extLst>
                    <a:ext uri="{FF2B5EF4-FFF2-40B4-BE49-F238E27FC236}">
                      <a16:creationId xmlns:a16="http://schemas.microsoft.com/office/drawing/2014/main" id="{5667B85F-DC3D-48D2-8534-B8EDD4D3CA22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81223" y="4014121"/>
                  <a:ext cx="888870" cy="888870"/>
                </a:xfrm>
                <a:prstGeom prst="rect">
                  <a:avLst/>
                </a:prstGeom>
                <a:ln w="3175">
                  <a:solidFill>
                    <a:prstClr val="ltGray">
                      <a:alpha val="0"/>
                    </a:prstClr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81" name="Zoom de Slide 80">
                  <a:extLst>
                    <a:ext uri="{FF2B5EF4-FFF2-40B4-BE49-F238E27FC236}">
                      <a16:creationId xmlns:a16="http://schemas.microsoft.com/office/drawing/2014/main" id="{C74CF64D-C8FB-4106-87E8-0B69890C4529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912719851"/>
                    </p:ext>
                  </p:extLst>
                </p:nvPr>
              </p:nvGraphicFramePr>
              <p:xfrm>
                <a:off x="2241987" y="3565170"/>
                <a:ext cx="1350960" cy="1350960"/>
              </p:xfrm>
              <a:graphic>
                <a:graphicData uri="http://schemas.microsoft.com/office/powerpoint/2016/slidezoom">
                  <pslz:sldZm>
                    <pslz:sldZmObj sldId="2141411730" cId="1010931387">
                      <pslz:zmPr id="{5438955F-BF09-4A12-BAB3-189B2F103BDF}" returnToParent="0" imageType="cover" transitionDur="1000">
                        <p166:blipFill xmlns:p166="http://schemas.microsoft.com/office/powerpoint/2016/6/main">
                          <a:blip r:embed="rId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  <a:ext uri="{96DAC541-7B7A-43D3-8B79-37D633B846F1}">
                                <asvg:svgBlip xmlns:asvg="http://schemas.microsoft.com/office/drawing/2016/SVG/main" r:embed="rId10"/>
                              </a:ext>
                            </a:extLst>
                          </a:blip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1350960" cy="1350960"/>
                          </a:xfrm>
                          <a:prstGeom prst="rect">
                            <a:avLst/>
                          </a:prstGeom>
                          <a:ln w="3175">
                            <a:noFill/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81" name="Zoom de Slide 80">
                  <a:hlinkClick r:id="rId11" action="ppaction://hlinksldjump"/>
                  <a:extLst>
                    <a:ext uri="{FF2B5EF4-FFF2-40B4-BE49-F238E27FC236}">
                      <a16:creationId xmlns:a16="http://schemas.microsoft.com/office/drawing/2014/main" id="{C74CF64D-C8FB-4106-87E8-0B69890C4529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2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241987" y="3074976"/>
                  <a:ext cx="1350960" cy="1350960"/>
                </a:xfrm>
                <a:prstGeom prst="rect">
                  <a:avLst/>
                </a:prstGeom>
                <a:ln w="3175">
                  <a:noFill/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83" name="Zoom de Slide 82">
                  <a:extLst>
                    <a:ext uri="{FF2B5EF4-FFF2-40B4-BE49-F238E27FC236}">
                      <a16:creationId xmlns:a16="http://schemas.microsoft.com/office/drawing/2014/main" id="{AAEDC51A-7BF9-4188-BBC9-06E31B06F2E9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236108032"/>
                    </p:ext>
                  </p:extLst>
                </p:nvPr>
              </p:nvGraphicFramePr>
              <p:xfrm>
                <a:off x="4900270" y="4045352"/>
                <a:ext cx="1356014" cy="1356014"/>
              </p:xfrm>
              <a:graphic>
                <a:graphicData uri="http://schemas.microsoft.com/office/powerpoint/2016/slidezoom">
                  <pslz:sldZm>
                    <pslz:sldZmObj sldId="2141411732" cId="3716463873">
                      <pslz:zmPr id="{EFE95D6D-DA15-467D-A8DF-0807E687B030}" returnToParent="0" imageType="cover" transitionDur="1000">
                        <p166:blipFill xmlns:p166="http://schemas.microsoft.com/office/powerpoint/2016/6/main">
                          <a:blip r:embed="rId1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  <a:ext uri="{96DAC541-7B7A-43D3-8B79-37D633B846F1}">
                                <asvg:svgBlip xmlns:asvg="http://schemas.microsoft.com/office/drawing/2016/SVG/main" r:embed="rId15"/>
                              </a:ext>
                            </a:extLst>
                          </a:blip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1356014" cy="1356014"/>
                          </a:xfrm>
                          <a:prstGeom prst="rect">
                            <a:avLst/>
                          </a:prstGeom>
                          <a:ln w="3175">
                            <a:noFill/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83" name="Zoom de Slide 82">
                  <a:hlinkClick r:id="rId16" action="ppaction://hlinksldjump"/>
                  <a:extLst>
                    <a:ext uri="{FF2B5EF4-FFF2-40B4-BE49-F238E27FC236}">
                      <a16:creationId xmlns:a16="http://schemas.microsoft.com/office/drawing/2014/main" id="{AAEDC51A-7BF9-4188-BBC9-06E31B06F2E9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7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900270" y="3555158"/>
                  <a:ext cx="1356014" cy="1356014"/>
                </a:xfrm>
                <a:prstGeom prst="rect">
                  <a:avLst/>
                </a:prstGeom>
                <a:ln w="3175">
                  <a:noFill/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85" name="Zoom de Slide 84">
                  <a:extLst>
                    <a:ext uri="{FF2B5EF4-FFF2-40B4-BE49-F238E27FC236}">
                      <a16:creationId xmlns:a16="http://schemas.microsoft.com/office/drawing/2014/main" id="{6A883016-8AD7-41BE-83BD-CBBC671177FA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4037003649"/>
                    </p:ext>
                  </p:extLst>
                </p:nvPr>
              </p:nvGraphicFramePr>
              <p:xfrm>
                <a:off x="7577031" y="3426261"/>
                <a:ext cx="1350520" cy="1350520"/>
              </p:xfrm>
              <a:graphic>
                <a:graphicData uri="http://schemas.microsoft.com/office/powerpoint/2016/slidezoom">
                  <pslz:sldZm>
                    <pslz:sldZmObj sldId="2141411734" cId="3424585166">
                      <pslz:zmPr id="{9865CF1F-626A-4122-B3A1-7269D8EA8068}" returnToParent="0" imageType="cover" transitionDur="1000">
                        <p166:blipFill xmlns:p166="http://schemas.microsoft.com/office/powerpoint/2016/6/main">
                          <a:blip r:embed="rId1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  <a:ext uri="{96DAC541-7B7A-43D3-8B79-37D633B846F1}">
                                <asvg:svgBlip xmlns:asvg="http://schemas.microsoft.com/office/drawing/2016/SVG/main" r:embed="rId20"/>
                              </a:ext>
                            </a:extLst>
                          </a:blip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1350520" cy="1350520"/>
                          </a:xfrm>
                          <a:prstGeom prst="rect">
                            <a:avLst/>
                          </a:prstGeom>
                          <a:ln w="3175">
                            <a:noFill/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85" name="Zoom de Slide 84">
                  <a:hlinkClick r:id="rId21" action="ppaction://hlinksldjump"/>
                  <a:extLst>
                    <a:ext uri="{FF2B5EF4-FFF2-40B4-BE49-F238E27FC236}">
                      <a16:creationId xmlns:a16="http://schemas.microsoft.com/office/drawing/2014/main" id="{6A883016-8AD7-41BE-83BD-CBBC671177FA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22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577031" y="2936067"/>
                  <a:ext cx="1350520" cy="1350520"/>
                </a:xfrm>
                <a:prstGeom prst="rect">
                  <a:avLst/>
                </a:prstGeom>
                <a:ln w="3175">
                  <a:noFill/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87" name="Zoom de Slide 86">
                  <a:extLst>
                    <a:ext uri="{FF2B5EF4-FFF2-40B4-BE49-F238E27FC236}">
                      <a16:creationId xmlns:a16="http://schemas.microsoft.com/office/drawing/2014/main" id="{A06BC4B8-9014-46FE-AB69-48C04F1D7ECB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356922729"/>
                    </p:ext>
                  </p:extLst>
                </p:nvPr>
              </p:nvGraphicFramePr>
              <p:xfrm>
                <a:off x="10387329" y="3780618"/>
                <a:ext cx="1269944" cy="1269944"/>
              </p:xfrm>
              <a:graphic>
                <a:graphicData uri="http://schemas.microsoft.com/office/powerpoint/2016/slidezoom">
                  <pslz:sldZm>
                    <pslz:sldZmObj sldId="2141411735" cId="3080846678">
                      <pslz:zmPr id="{7F3FC62F-6181-4373-9ECB-F4D636484B2C}" returnToParent="0" imageType="cover" transitionDur="1000">
                        <p166:blipFill xmlns:p166="http://schemas.microsoft.com/office/powerpoint/2016/6/main">
                          <a:blip r:embed="rId2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  <a:ext uri="{96DAC541-7B7A-43D3-8B79-37D633B846F1}">
                                <asvg:svgBlip xmlns:asvg="http://schemas.microsoft.com/office/drawing/2016/SVG/main" r:embed="rId25"/>
                              </a:ext>
                            </a:extLst>
                          </a:blip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1269944" cy="1269944"/>
                          </a:xfrm>
                          <a:prstGeom prst="rect">
                            <a:avLst/>
                          </a:prstGeom>
                          <a:ln w="3175">
                            <a:noFill/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87" name="Zoom de Slide 86">
                  <a:hlinkClick r:id="rId26" action="ppaction://hlinksldjump"/>
                  <a:extLst>
                    <a:ext uri="{FF2B5EF4-FFF2-40B4-BE49-F238E27FC236}">
                      <a16:creationId xmlns:a16="http://schemas.microsoft.com/office/drawing/2014/main" id="{A06BC4B8-9014-46FE-AB69-48C04F1D7ECB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27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87329" y="3290424"/>
                  <a:ext cx="1269944" cy="1269944"/>
                </a:xfrm>
                <a:prstGeom prst="rect">
                  <a:avLst/>
                </a:prstGeom>
                <a:ln w="3175">
                  <a:noFill/>
                </a:ln>
              </p:spPr>
            </p:pic>
          </mc:Fallback>
        </mc:AlternateContent>
      </p:grpSp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5" name="Zoom de Slide 4">
                <a:extLst>
                  <a:ext uri="{FF2B5EF4-FFF2-40B4-BE49-F238E27FC236}">
                    <a16:creationId xmlns:a16="http://schemas.microsoft.com/office/drawing/2014/main" id="{C097F2CF-7C52-4FF0-B538-1AC31DEF048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178349278"/>
                  </p:ext>
                </p:extLst>
              </p:nvPr>
            </p:nvGraphicFramePr>
            <p:xfrm>
              <a:off x="8962422" y="5613206"/>
              <a:ext cx="3228053" cy="1089251"/>
            </p:xfrm>
            <a:graphic>
              <a:graphicData uri="http://schemas.microsoft.com/office/powerpoint/2016/slidezoom">
                <pslz:sldZm>
                  <pslz:sldZmObj sldId="2141411597" cId="336560229">
                    <pslz:zmPr id="{3AA8B895-CF1D-425F-B365-A0E97CE4957C}" returnToParent="0" imageType="cover" transitionDur="1000">
                      <p166:blipFill xmlns:p166="http://schemas.microsoft.com/office/powerpoint/2016/6/main">
                        <a:blip r:embed="rId29" cstate="print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228053" cy="108925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5" name="Zoom de Slide 4">
                <a:hlinkClick r:id="rId30" action="ppaction://hlinksldjump"/>
                <a:extLst>
                  <a:ext uri="{FF2B5EF4-FFF2-40B4-BE49-F238E27FC236}">
                    <a16:creationId xmlns:a16="http://schemas.microsoft.com/office/drawing/2014/main" id="{C097F2CF-7C52-4FF0-B538-1AC31DEF048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62422" y="5613206"/>
                <a:ext cx="3228053" cy="108925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49730943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FB2650B-7E02-4AE3-A18B-ED709C3B1BF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t-BR"/>
              <a:t>Câmbio e preço de </a:t>
            </a:r>
            <a:r>
              <a:rPr lang="pt-BR" i="1"/>
              <a:t>commodities</a:t>
            </a:r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DE73EF1B-D216-482C-89D0-FE3E58B4801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pt-BR"/>
              <a:t>Câmbio desvalorizando com commodities em alta. Por que essa incoerência?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1E365931-B096-4828-BBBD-BDF5D74DDFA4}"/>
              </a:ext>
            </a:extLst>
          </p:cNvPr>
          <p:cNvSpPr txBox="1"/>
          <p:nvPr/>
        </p:nvSpPr>
        <p:spPr>
          <a:xfrm>
            <a:off x="1975553" y="6366941"/>
            <a:ext cx="86185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 sz="1400" b="1" i="0" u="none" strike="noStrike" kern="120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pt-BR" sz="1200" b="1"/>
              <a:t>Fonte: </a:t>
            </a:r>
            <a:r>
              <a:rPr lang="en-US" sz="1200" b="1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Commodity Research Bureau (CRB) / Reuters e BCB</a:t>
            </a:r>
          </a:p>
          <a:p>
            <a:pPr>
              <a:defRPr sz="1400" b="1" i="0" u="none" strike="noStrike" kern="120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pt-BR" sz="1200" b="1"/>
              <a:t>Posição entre </a:t>
            </a:r>
            <a:r>
              <a:rPr lang="pt-BR" sz="1200" b="1" err="1"/>
              <a:t>jan</a:t>
            </a:r>
            <a:r>
              <a:rPr lang="pt-BR" sz="1200" b="1"/>
              <a:t>/12 e out/21. Atualização em 06/10/2021</a:t>
            </a:r>
          </a:p>
        </p:txBody>
      </p:sp>
      <p:graphicFrame>
        <p:nvGraphicFramePr>
          <p:cNvPr id="8" name="Objeto 7">
            <a:extLst>
              <a:ext uri="{FF2B5EF4-FFF2-40B4-BE49-F238E27FC236}">
                <a16:creationId xmlns:a16="http://schemas.microsoft.com/office/drawing/2014/main" id="{BDC57723-AD78-4D3C-8DC1-54AA08D5A3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7756703"/>
              </p:ext>
            </p:extLst>
          </p:nvPr>
        </p:nvGraphicFramePr>
        <p:xfrm>
          <a:off x="1975553" y="1311275"/>
          <a:ext cx="8061855" cy="50556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9745803" imgH="6111224" progId="Excel.Sheet.12">
                  <p:link updateAutomatic="1"/>
                </p:oleObj>
              </mc:Choice>
              <mc:Fallback>
                <p:oleObj name="Worksheet" r:id="rId2" imgW="9745803" imgH="6111224" progId="Excel.Sheet.12">
                  <p:link updateAutomatic="1"/>
                  <p:pic>
                    <p:nvPicPr>
                      <p:cNvPr id="8" name="Objeto 7">
                        <a:extLst>
                          <a:ext uri="{FF2B5EF4-FFF2-40B4-BE49-F238E27FC236}">
                            <a16:creationId xmlns:a16="http://schemas.microsoft.com/office/drawing/2014/main" id="{BDC57723-AD78-4D3C-8DC1-54AA08D5A38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975553" y="1311275"/>
                        <a:ext cx="8061855" cy="5055666"/>
                      </a:xfrm>
                      <a:prstGeom prst="rect">
                        <a:avLst/>
                      </a:prstGeom>
                      <a:noFill/>
                      <a:ln>
                        <a:noFill/>
                        <a:prstDash val="sysDot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Elipse 8">
            <a:extLst>
              <a:ext uri="{FF2B5EF4-FFF2-40B4-BE49-F238E27FC236}">
                <a16:creationId xmlns:a16="http://schemas.microsoft.com/office/drawing/2014/main" id="{B44A8BCF-12E1-44EB-81F2-8A9187ACEF7B}"/>
              </a:ext>
            </a:extLst>
          </p:cNvPr>
          <p:cNvSpPr/>
          <p:nvPr/>
        </p:nvSpPr>
        <p:spPr>
          <a:xfrm>
            <a:off x="3415229" y="2445745"/>
            <a:ext cx="3371161" cy="8923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Elipse 10">
            <a:extLst>
              <a:ext uri="{FF2B5EF4-FFF2-40B4-BE49-F238E27FC236}">
                <a16:creationId xmlns:a16="http://schemas.microsoft.com/office/drawing/2014/main" id="{F43C0D30-8D3A-4E24-99D1-90DDBFC96743}"/>
              </a:ext>
            </a:extLst>
          </p:cNvPr>
          <p:cNvSpPr/>
          <p:nvPr/>
        </p:nvSpPr>
        <p:spPr>
          <a:xfrm>
            <a:off x="3567629" y="2399839"/>
            <a:ext cx="3371161" cy="892366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D0AF529A-9746-42F2-85EE-A80C48DCBE9B}"/>
              </a:ext>
            </a:extLst>
          </p:cNvPr>
          <p:cNvSpPr txBox="1"/>
          <p:nvPr/>
        </p:nvSpPr>
        <p:spPr>
          <a:xfrm>
            <a:off x="6669014" y="2091802"/>
            <a:ext cx="14542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>
                <a:solidFill>
                  <a:srgbClr val="FFC000"/>
                </a:solidFill>
              </a:rPr>
              <a:t>Últimos 12 meses</a:t>
            </a:r>
          </a:p>
        </p:txBody>
      </p:sp>
    </p:spTree>
    <p:extLst>
      <p:ext uri="{BB962C8B-B14F-4D97-AF65-F5344CB8AC3E}">
        <p14:creationId xmlns:p14="http://schemas.microsoft.com/office/powerpoint/2010/main" val="52672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erson holding magnifying glass near desk globe">
            <a:extLst>
              <a:ext uri="{FF2B5EF4-FFF2-40B4-BE49-F238E27FC236}">
                <a16:creationId xmlns:a16="http://schemas.microsoft.com/office/drawing/2014/main" id="{70FABC40-BFDF-478A-8350-886D734DCBA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6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6215" b="16245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2FFB6A88-FDAA-4AEA-A956-946468092196}"/>
              </a:ext>
            </a:extLst>
          </p:cNvPr>
          <p:cNvSpPr/>
          <p:nvPr/>
        </p:nvSpPr>
        <p:spPr>
          <a:xfrm>
            <a:off x="0" y="483873"/>
            <a:ext cx="8346332" cy="1400783"/>
          </a:xfrm>
          <a:prstGeom prst="rect">
            <a:avLst/>
          </a:prstGeom>
          <a:solidFill>
            <a:schemeClr val="tx2">
              <a:lumMod val="75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5400" b="1">
                <a:solidFill>
                  <a:schemeClr val="bg1"/>
                </a:solidFill>
                <a:latin typeface="BancoDoBrasil Titulos Medium" panose="00000600000000000000" pitchFamily="2" charset="0"/>
              </a:rPr>
              <a:t>Resumo da Conjuntura</a:t>
            </a:r>
          </a:p>
        </p:txBody>
      </p:sp>
      <p:grpSp>
        <p:nvGrpSpPr>
          <p:cNvPr id="111" name="Agrupar 110">
            <a:extLst>
              <a:ext uri="{FF2B5EF4-FFF2-40B4-BE49-F238E27FC236}">
                <a16:creationId xmlns:a16="http://schemas.microsoft.com/office/drawing/2014/main" id="{AE970EE5-50AD-4107-97D2-9BCC1E08E456}"/>
              </a:ext>
            </a:extLst>
          </p:cNvPr>
          <p:cNvGrpSpPr/>
          <p:nvPr/>
        </p:nvGrpSpPr>
        <p:grpSpPr>
          <a:xfrm>
            <a:off x="-135796" y="2125791"/>
            <a:ext cx="12146219" cy="3870564"/>
            <a:chOff x="-135796" y="2615985"/>
            <a:chExt cx="12146219" cy="3870564"/>
          </a:xfrm>
        </p:grpSpPr>
        <p:grpSp>
          <p:nvGrpSpPr>
            <p:cNvPr id="66" name="Agrupar 65">
              <a:extLst>
                <a:ext uri="{FF2B5EF4-FFF2-40B4-BE49-F238E27FC236}">
                  <a16:creationId xmlns:a16="http://schemas.microsoft.com/office/drawing/2014/main" id="{D332F78B-E8F5-435B-8BC3-AFE54EFD0134}"/>
                </a:ext>
              </a:extLst>
            </p:cNvPr>
            <p:cNvGrpSpPr/>
            <p:nvPr/>
          </p:nvGrpSpPr>
          <p:grpSpPr>
            <a:xfrm>
              <a:off x="-135796" y="2615985"/>
              <a:ext cx="12146219" cy="3870564"/>
              <a:chOff x="-135796" y="2615985"/>
              <a:chExt cx="12146219" cy="3870564"/>
            </a:xfrm>
          </p:grpSpPr>
          <p:grpSp>
            <p:nvGrpSpPr>
              <p:cNvPr id="64" name="Agrupar 63">
                <a:extLst>
                  <a:ext uri="{FF2B5EF4-FFF2-40B4-BE49-F238E27FC236}">
                    <a16:creationId xmlns:a16="http://schemas.microsoft.com/office/drawing/2014/main" id="{F6711488-9813-43C8-9EFA-DBA9F78C6602}"/>
                  </a:ext>
                </a:extLst>
              </p:cNvPr>
              <p:cNvGrpSpPr/>
              <p:nvPr/>
            </p:nvGrpSpPr>
            <p:grpSpPr>
              <a:xfrm>
                <a:off x="196660" y="3078291"/>
                <a:ext cx="11813763" cy="2546617"/>
                <a:chOff x="196660" y="3530779"/>
                <a:chExt cx="11813763" cy="2546617"/>
              </a:xfrm>
            </p:grpSpPr>
            <p:sp>
              <p:nvSpPr>
                <p:cNvPr id="8" name="Elipse 7">
                  <a:extLst>
                    <a:ext uri="{FF2B5EF4-FFF2-40B4-BE49-F238E27FC236}">
                      <a16:creationId xmlns:a16="http://schemas.microsoft.com/office/drawing/2014/main" id="{EE432B98-C95C-432A-A08B-041424F1A249}"/>
                    </a:ext>
                  </a:extLst>
                </p:cNvPr>
                <p:cNvSpPr/>
                <p:nvPr/>
              </p:nvSpPr>
              <p:spPr>
                <a:xfrm>
                  <a:off x="4653289" y="4274297"/>
                  <a:ext cx="1863689" cy="1803099"/>
                </a:xfrm>
                <a:prstGeom prst="ellipse">
                  <a:avLst/>
                </a:prstGeom>
                <a:solidFill>
                  <a:schemeClr val="accent5">
                    <a:alpha val="39000"/>
                  </a:schemeClr>
                </a:solidFill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t-BR"/>
                </a:p>
              </p:txBody>
            </p:sp>
            <p:sp>
              <p:nvSpPr>
                <p:cNvPr id="9" name="Elipse 8">
                  <a:extLst>
                    <a:ext uri="{FF2B5EF4-FFF2-40B4-BE49-F238E27FC236}">
                      <a16:creationId xmlns:a16="http://schemas.microsoft.com/office/drawing/2014/main" id="{EE6C3DD4-0E3D-432C-87C4-78FDC314A692}"/>
                    </a:ext>
                  </a:extLst>
                </p:cNvPr>
                <p:cNvSpPr/>
                <p:nvPr/>
              </p:nvSpPr>
              <p:spPr>
                <a:xfrm>
                  <a:off x="10053246" y="3854619"/>
                  <a:ext cx="1957177" cy="2026919"/>
                </a:xfrm>
                <a:prstGeom prst="ellipse">
                  <a:avLst/>
                </a:prstGeom>
                <a:solidFill>
                  <a:schemeClr val="accent5">
                    <a:lumMod val="50000"/>
                    <a:alpha val="39000"/>
                  </a:schemeClr>
                </a:solidFill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t-BR"/>
                </a:p>
              </p:txBody>
            </p:sp>
            <p:sp>
              <p:nvSpPr>
                <p:cNvPr id="10" name="Elipse 9">
                  <a:extLst>
                    <a:ext uri="{FF2B5EF4-FFF2-40B4-BE49-F238E27FC236}">
                      <a16:creationId xmlns:a16="http://schemas.microsoft.com/office/drawing/2014/main" id="{B3EF0BF6-E125-49A4-B0CA-C2A1F2452F87}"/>
                    </a:ext>
                  </a:extLst>
                </p:cNvPr>
                <p:cNvSpPr/>
                <p:nvPr/>
              </p:nvSpPr>
              <p:spPr>
                <a:xfrm>
                  <a:off x="2052244" y="3876003"/>
                  <a:ext cx="1715945" cy="1681695"/>
                </a:xfrm>
                <a:prstGeom prst="ellipse">
                  <a:avLst/>
                </a:prstGeom>
                <a:solidFill>
                  <a:schemeClr val="accent1">
                    <a:lumMod val="20000"/>
                    <a:lumOff val="80000"/>
                    <a:alpha val="39000"/>
                  </a:schemeClr>
                </a:solidFill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t-BR"/>
                </a:p>
              </p:txBody>
            </p:sp>
            <p:sp>
              <p:nvSpPr>
                <p:cNvPr id="11" name="Elipse 10">
                  <a:extLst>
                    <a:ext uri="{FF2B5EF4-FFF2-40B4-BE49-F238E27FC236}">
                      <a16:creationId xmlns:a16="http://schemas.microsoft.com/office/drawing/2014/main" id="{801813E1-D2EB-434B-BFE0-4ECA02431C28}"/>
                    </a:ext>
                  </a:extLst>
                </p:cNvPr>
                <p:cNvSpPr/>
                <p:nvPr/>
              </p:nvSpPr>
              <p:spPr>
                <a:xfrm>
                  <a:off x="7304457" y="3530779"/>
                  <a:ext cx="1957177" cy="2026919"/>
                </a:xfrm>
                <a:prstGeom prst="ellipse">
                  <a:avLst/>
                </a:prstGeom>
                <a:solidFill>
                  <a:schemeClr val="accent1">
                    <a:lumMod val="50000"/>
                    <a:alpha val="39000"/>
                  </a:schemeClr>
                </a:solidFill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t-BR"/>
                </a:p>
              </p:txBody>
            </p:sp>
            <p:cxnSp>
              <p:nvCxnSpPr>
                <p:cNvPr id="6" name="Conector reto 5">
                  <a:extLst>
                    <a:ext uri="{FF2B5EF4-FFF2-40B4-BE49-F238E27FC236}">
                      <a16:creationId xmlns:a16="http://schemas.microsoft.com/office/drawing/2014/main" id="{D702ECD8-7BCD-452F-976B-1D89B549CD6A}"/>
                    </a:ext>
                  </a:extLst>
                </p:cNvPr>
                <p:cNvCxnSpPr>
                  <a:cxnSpLocks/>
                  <a:stCxn id="4" idx="6"/>
                  <a:endCxn id="10" idx="2"/>
                </p:cNvCxnSpPr>
                <p:nvPr/>
              </p:nvCxnSpPr>
              <p:spPr>
                <a:xfrm flipV="1">
                  <a:off x="1438951" y="4716851"/>
                  <a:ext cx="613293" cy="732727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Conector reto 13">
                  <a:extLst>
                    <a:ext uri="{FF2B5EF4-FFF2-40B4-BE49-F238E27FC236}">
                      <a16:creationId xmlns:a16="http://schemas.microsoft.com/office/drawing/2014/main" id="{96E9BC9A-DFFD-4380-ADC9-5FBEE7893310}"/>
                    </a:ext>
                  </a:extLst>
                </p:cNvPr>
                <p:cNvCxnSpPr>
                  <a:cxnSpLocks/>
                  <a:stCxn id="10" idx="6"/>
                  <a:endCxn id="8" idx="2"/>
                </p:cNvCxnSpPr>
                <p:nvPr/>
              </p:nvCxnSpPr>
              <p:spPr>
                <a:xfrm>
                  <a:off x="3768189" y="4716851"/>
                  <a:ext cx="885100" cy="458996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Conector reto 19">
                  <a:extLst>
                    <a:ext uri="{FF2B5EF4-FFF2-40B4-BE49-F238E27FC236}">
                      <a16:creationId xmlns:a16="http://schemas.microsoft.com/office/drawing/2014/main" id="{A2998F53-A8AE-406E-8434-28EBADE9BEFC}"/>
                    </a:ext>
                  </a:extLst>
                </p:cNvPr>
                <p:cNvCxnSpPr>
                  <a:cxnSpLocks/>
                  <a:stCxn id="8" idx="6"/>
                  <a:endCxn id="11" idx="2"/>
                </p:cNvCxnSpPr>
                <p:nvPr/>
              </p:nvCxnSpPr>
              <p:spPr>
                <a:xfrm flipV="1">
                  <a:off x="6516978" y="4544239"/>
                  <a:ext cx="787479" cy="631608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Conector reto 33">
                  <a:extLst>
                    <a:ext uri="{FF2B5EF4-FFF2-40B4-BE49-F238E27FC236}">
                      <a16:creationId xmlns:a16="http://schemas.microsoft.com/office/drawing/2014/main" id="{EA409C6B-F095-41B0-A1CE-6FFCE2A84FC6}"/>
                    </a:ext>
                  </a:extLst>
                </p:cNvPr>
                <p:cNvCxnSpPr>
                  <a:cxnSpLocks/>
                  <a:stCxn id="11" idx="6"/>
                  <a:endCxn id="9" idx="2"/>
                </p:cNvCxnSpPr>
                <p:nvPr/>
              </p:nvCxnSpPr>
              <p:spPr>
                <a:xfrm>
                  <a:off x="9261634" y="4544239"/>
                  <a:ext cx="791612" cy="32384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" name="Elipse 3">
                  <a:extLst>
                    <a:ext uri="{FF2B5EF4-FFF2-40B4-BE49-F238E27FC236}">
                      <a16:creationId xmlns:a16="http://schemas.microsoft.com/office/drawing/2014/main" id="{B57B25A8-8043-48E5-97C4-C3447DD8F5F3}"/>
                    </a:ext>
                  </a:extLst>
                </p:cNvPr>
                <p:cNvSpPr/>
                <p:nvPr/>
              </p:nvSpPr>
              <p:spPr>
                <a:xfrm>
                  <a:off x="196660" y="4821760"/>
                  <a:ext cx="1242291" cy="1255636"/>
                </a:xfrm>
                <a:prstGeom prst="ellipse">
                  <a:avLst/>
                </a:prstGeom>
                <a:solidFill>
                  <a:schemeClr val="accent1">
                    <a:alpha val="39000"/>
                  </a:schemeClr>
                </a:solidFill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t-BR"/>
                </a:p>
              </p:txBody>
            </p:sp>
          </p:grpSp>
          <p:sp>
            <p:nvSpPr>
              <p:cNvPr id="65" name="CaixaDeTexto 64">
                <a:extLst>
                  <a:ext uri="{FF2B5EF4-FFF2-40B4-BE49-F238E27FC236}">
                    <a16:creationId xmlns:a16="http://schemas.microsoft.com/office/drawing/2014/main" id="{AAB5E66D-FAD9-41C7-B520-EE2117598679}"/>
                  </a:ext>
                </a:extLst>
              </p:cNvPr>
              <p:cNvSpPr txBox="1"/>
              <p:nvPr/>
            </p:nvSpPr>
            <p:spPr>
              <a:xfrm>
                <a:off x="-135796" y="5624908"/>
                <a:ext cx="1922908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pt-BR" sz="2400" b="1">
                    <a:solidFill>
                      <a:schemeClr val="tx2">
                        <a:lumMod val="75000"/>
                      </a:schemeClr>
                    </a:solidFill>
                  </a:rPr>
                  <a:t>Riscos externos</a:t>
                </a:r>
              </a:p>
            </p:txBody>
          </p:sp>
          <p:sp>
            <p:nvSpPr>
              <p:cNvPr id="68" name="CaixaDeTexto 67">
                <a:extLst>
                  <a:ext uri="{FF2B5EF4-FFF2-40B4-BE49-F238E27FC236}">
                    <a16:creationId xmlns:a16="http://schemas.microsoft.com/office/drawing/2014/main" id="{838D52A6-67F6-4C22-A12A-E6E17838871C}"/>
                  </a:ext>
                </a:extLst>
              </p:cNvPr>
              <p:cNvSpPr txBox="1"/>
              <p:nvPr/>
            </p:nvSpPr>
            <p:spPr>
              <a:xfrm>
                <a:off x="2054024" y="2626053"/>
                <a:ext cx="1752683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pt-BR"/>
                </a:defPPr>
                <a:lvl1pPr algn="ctr">
                  <a:defRPr sz="2400" b="1">
                    <a:solidFill>
                      <a:srgbClr val="48586B"/>
                    </a:solidFill>
                  </a:defRPr>
                </a:lvl1pPr>
              </a:lstStyle>
              <a:p>
                <a:r>
                  <a:rPr lang="pt-BR">
                    <a:solidFill>
                      <a:schemeClr val="tx2">
                        <a:lumMod val="75000"/>
                      </a:schemeClr>
                    </a:solidFill>
                  </a:rPr>
                  <a:t>Atividade</a:t>
                </a:r>
                <a:r>
                  <a:rPr lang="pt-BR"/>
                  <a:t> </a:t>
                </a:r>
                <a:r>
                  <a:rPr lang="pt-BR">
                    <a:solidFill>
                      <a:schemeClr val="tx2">
                        <a:lumMod val="75000"/>
                      </a:schemeClr>
                    </a:solidFill>
                  </a:rPr>
                  <a:t>doméstica</a:t>
                </a:r>
              </a:p>
            </p:txBody>
          </p:sp>
          <p:sp>
            <p:nvSpPr>
              <p:cNvPr id="69" name="CaixaDeTexto 68">
                <a:extLst>
                  <a:ext uri="{FF2B5EF4-FFF2-40B4-BE49-F238E27FC236}">
                    <a16:creationId xmlns:a16="http://schemas.microsoft.com/office/drawing/2014/main" id="{E52E5BC6-6851-4957-A6F4-D6D0DF2C94FE}"/>
                  </a:ext>
                </a:extLst>
              </p:cNvPr>
              <p:cNvSpPr txBox="1"/>
              <p:nvPr/>
            </p:nvSpPr>
            <p:spPr>
              <a:xfrm>
                <a:off x="4808932" y="5655552"/>
                <a:ext cx="180450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pt-BR"/>
                </a:defPPr>
                <a:lvl1pPr algn="ctr">
                  <a:defRPr sz="2400" b="1">
                    <a:solidFill>
                      <a:srgbClr val="48586B"/>
                    </a:solidFill>
                  </a:defRPr>
                </a:lvl1pPr>
              </a:lstStyle>
              <a:p>
                <a:r>
                  <a:rPr lang="pt-BR">
                    <a:solidFill>
                      <a:schemeClr val="tx2">
                        <a:lumMod val="75000"/>
                      </a:schemeClr>
                    </a:solidFill>
                  </a:rPr>
                  <a:t>Política monetária</a:t>
                </a:r>
              </a:p>
            </p:txBody>
          </p:sp>
          <p:sp>
            <p:nvSpPr>
              <p:cNvPr id="70" name="CaixaDeTexto 69">
                <a:extLst>
                  <a:ext uri="{FF2B5EF4-FFF2-40B4-BE49-F238E27FC236}">
                    <a16:creationId xmlns:a16="http://schemas.microsoft.com/office/drawing/2014/main" id="{7A94013D-B349-42D6-B05A-4139664773EC}"/>
                  </a:ext>
                </a:extLst>
              </p:cNvPr>
              <p:cNvSpPr txBox="1"/>
              <p:nvPr/>
            </p:nvSpPr>
            <p:spPr>
              <a:xfrm>
                <a:off x="7431992" y="2615985"/>
                <a:ext cx="164059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pt-BR"/>
                </a:defPPr>
                <a:lvl1pPr algn="ctr">
                  <a:defRPr sz="2400" b="1">
                    <a:solidFill>
                      <a:srgbClr val="48586B"/>
                    </a:solidFill>
                  </a:defRPr>
                </a:lvl1pPr>
              </a:lstStyle>
              <a:p>
                <a:r>
                  <a:rPr lang="pt-BR">
                    <a:solidFill>
                      <a:schemeClr val="tx2">
                        <a:lumMod val="75000"/>
                      </a:schemeClr>
                    </a:solidFill>
                  </a:rPr>
                  <a:t>Lado fiscal</a:t>
                </a:r>
              </a:p>
            </p:txBody>
          </p:sp>
          <p:sp>
            <p:nvSpPr>
              <p:cNvPr id="72" name="CaixaDeTexto 71">
                <a:extLst>
                  <a:ext uri="{FF2B5EF4-FFF2-40B4-BE49-F238E27FC236}">
                    <a16:creationId xmlns:a16="http://schemas.microsoft.com/office/drawing/2014/main" id="{CE52C7DF-EFA7-44A5-A233-F175CDE03173}"/>
                  </a:ext>
                </a:extLst>
              </p:cNvPr>
              <p:cNvSpPr txBox="1"/>
              <p:nvPr/>
            </p:nvSpPr>
            <p:spPr>
              <a:xfrm>
                <a:off x="10312838" y="5497193"/>
                <a:ext cx="14379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pt-BR"/>
                </a:defPPr>
                <a:lvl1pPr algn="ctr">
                  <a:defRPr sz="2400" b="1">
                    <a:solidFill>
                      <a:srgbClr val="48586B"/>
                    </a:solidFill>
                  </a:defRPr>
                </a:lvl1pPr>
              </a:lstStyle>
              <a:p>
                <a:r>
                  <a:rPr lang="pt-BR">
                    <a:solidFill>
                      <a:schemeClr val="tx2">
                        <a:lumMod val="75000"/>
                      </a:schemeClr>
                    </a:solidFill>
                  </a:rPr>
                  <a:t>Câmbio</a:t>
                </a:r>
              </a:p>
            </p:txBody>
          </p:sp>
        </p:grpSp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73" name="Zoom de Slide 72">
                  <a:extLst>
                    <a:ext uri="{FF2B5EF4-FFF2-40B4-BE49-F238E27FC236}">
                      <a16:creationId xmlns:a16="http://schemas.microsoft.com/office/drawing/2014/main" id="{5667B85F-DC3D-48D2-8534-B8EDD4D3CA22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381223" y="4504315"/>
                <a:ext cx="888870" cy="888870"/>
              </p:xfrm>
              <a:graphic>
                <a:graphicData uri="http://schemas.microsoft.com/office/powerpoint/2016/slidezoom">
                  <pslz:sldZm>
                    <pslz:sldZmObj sldId="2141411728" cId="2849547582">
                      <pslz:zmPr id="{339790FF-1760-4A94-90ED-2DEBCE6C5D71}" returnToParent="0" imageType="cover" transitionDur="1000">
                        <p166:blipFill xmlns:p166="http://schemas.microsoft.com/office/powerpoint/2016/6/main"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  <a:ext uri="{96DAC541-7B7A-43D3-8B79-37D633B846F1}">
                                <asvg:svgBlip xmlns:asvg="http://schemas.microsoft.com/office/drawing/2016/SVG/main" r:embed="rId5"/>
                              </a:ext>
                            </a:extLst>
                          </a:blip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888870" cy="888870"/>
                          </a:xfrm>
                          <a:prstGeom prst="rect">
                            <a:avLst/>
                          </a:prstGeom>
                          <a:ln w="3175">
                            <a:solidFill>
                              <a:prstClr val="ltGray">
                                <a:alpha val="0"/>
                              </a:prstClr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73" name="Zoom de Slide 72">
                  <a:hlinkClick r:id="rId6" action="ppaction://hlinksldjump"/>
                  <a:extLst>
                    <a:ext uri="{FF2B5EF4-FFF2-40B4-BE49-F238E27FC236}">
                      <a16:creationId xmlns:a16="http://schemas.microsoft.com/office/drawing/2014/main" id="{5667B85F-DC3D-48D2-8534-B8EDD4D3CA22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81223" y="4014121"/>
                  <a:ext cx="888870" cy="888870"/>
                </a:xfrm>
                <a:prstGeom prst="rect">
                  <a:avLst/>
                </a:prstGeom>
                <a:ln w="3175">
                  <a:solidFill>
                    <a:prstClr val="ltGray">
                      <a:alpha val="0"/>
                    </a:prstClr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81" name="Zoom de Slide 80">
                  <a:extLst>
                    <a:ext uri="{FF2B5EF4-FFF2-40B4-BE49-F238E27FC236}">
                      <a16:creationId xmlns:a16="http://schemas.microsoft.com/office/drawing/2014/main" id="{C74CF64D-C8FB-4106-87E8-0B69890C4529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2241987" y="3565170"/>
                <a:ext cx="1350960" cy="1350960"/>
              </p:xfrm>
              <a:graphic>
                <a:graphicData uri="http://schemas.microsoft.com/office/powerpoint/2016/slidezoom">
                  <pslz:sldZm>
                    <pslz:sldZmObj sldId="2141411730" cId="1010931387">
                      <pslz:zmPr id="{5438955F-BF09-4A12-BAB3-189B2F103BDF}" returnToParent="0" imageType="cover" transitionDur="1000">
                        <p166:blipFill xmlns:p166="http://schemas.microsoft.com/office/powerpoint/2016/6/main">
                          <a:blip r:embed="rId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  <a:ext uri="{96DAC541-7B7A-43D3-8B79-37D633B846F1}">
                                <asvg:svgBlip xmlns:asvg="http://schemas.microsoft.com/office/drawing/2016/SVG/main" r:embed="rId10"/>
                              </a:ext>
                            </a:extLst>
                          </a:blip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1350960" cy="1350960"/>
                          </a:xfrm>
                          <a:prstGeom prst="rect">
                            <a:avLst/>
                          </a:prstGeom>
                          <a:ln w="3175">
                            <a:noFill/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81" name="Zoom de Slide 80">
                  <a:hlinkClick r:id="rId11" action="ppaction://hlinksldjump"/>
                  <a:extLst>
                    <a:ext uri="{FF2B5EF4-FFF2-40B4-BE49-F238E27FC236}">
                      <a16:creationId xmlns:a16="http://schemas.microsoft.com/office/drawing/2014/main" id="{C74CF64D-C8FB-4106-87E8-0B69890C4529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2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241987" y="3074976"/>
                  <a:ext cx="1350960" cy="1350960"/>
                </a:xfrm>
                <a:prstGeom prst="rect">
                  <a:avLst/>
                </a:prstGeom>
                <a:ln w="3175">
                  <a:noFill/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83" name="Zoom de Slide 82">
                  <a:extLst>
                    <a:ext uri="{FF2B5EF4-FFF2-40B4-BE49-F238E27FC236}">
                      <a16:creationId xmlns:a16="http://schemas.microsoft.com/office/drawing/2014/main" id="{AAEDC51A-7BF9-4188-BBC9-06E31B06F2E9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900270" y="4045352"/>
                <a:ext cx="1356014" cy="1356014"/>
              </p:xfrm>
              <a:graphic>
                <a:graphicData uri="http://schemas.microsoft.com/office/powerpoint/2016/slidezoom">
                  <pslz:sldZm>
                    <pslz:sldZmObj sldId="2141411732" cId="3716463873">
                      <pslz:zmPr id="{EFE95D6D-DA15-467D-A8DF-0807E687B030}" returnToParent="0" imageType="cover" transitionDur="1000">
                        <p166:blipFill xmlns:p166="http://schemas.microsoft.com/office/powerpoint/2016/6/main">
                          <a:blip r:embed="rId1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  <a:ext uri="{96DAC541-7B7A-43D3-8B79-37D633B846F1}">
                                <asvg:svgBlip xmlns:asvg="http://schemas.microsoft.com/office/drawing/2016/SVG/main" r:embed="rId15"/>
                              </a:ext>
                            </a:extLst>
                          </a:blip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1356014" cy="1356014"/>
                          </a:xfrm>
                          <a:prstGeom prst="rect">
                            <a:avLst/>
                          </a:prstGeom>
                          <a:ln w="3175">
                            <a:noFill/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83" name="Zoom de Slide 82">
                  <a:hlinkClick r:id="rId16" action="ppaction://hlinksldjump"/>
                  <a:extLst>
                    <a:ext uri="{FF2B5EF4-FFF2-40B4-BE49-F238E27FC236}">
                      <a16:creationId xmlns:a16="http://schemas.microsoft.com/office/drawing/2014/main" id="{AAEDC51A-7BF9-4188-BBC9-06E31B06F2E9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7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900270" y="3555158"/>
                  <a:ext cx="1356014" cy="1356014"/>
                </a:xfrm>
                <a:prstGeom prst="rect">
                  <a:avLst/>
                </a:prstGeom>
                <a:ln w="3175">
                  <a:noFill/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85" name="Zoom de Slide 84">
                  <a:extLst>
                    <a:ext uri="{FF2B5EF4-FFF2-40B4-BE49-F238E27FC236}">
                      <a16:creationId xmlns:a16="http://schemas.microsoft.com/office/drawing/2014/main" id="{6A883016-8AD7-41BE-83BD-CBBC671177FA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7577031" y="3426261"/>
                <a:ext cx="1350520" cy="1350520"/>
              </p:xfrm>
              <a:graphic>
                <a:graphicData uri="http://schemas.microsoft.com/office/powerpoint/2016/slidezoom">
                  <pslz:sldZm>
                    <pslz:sldZmObj sldId="2141411734" cId="3424585166">
                      <pslz:zmPr id="{9865CF1F-626A-4122-B3A1-7269D8EA8068}" returnToParent="0" imageType="cover" transitionDur="1000">
                        <p166:blipFill xmlns:p166="http://schemas.microsoft.com/office/powerpoint/2016/6/main">
                          <a:blip r:embed="rId1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  <a:ext uri="{96DAC541-7B7A-43D3-8B79-37D633B846F1}">
                                <asvg:svgBlip xmlns:asvg="http://schemas.microsoft.com/office/drawing/2016/SVG/main" r:embed="rId20"/>
                              </a:ext>
                            </a:extLst>
                          </a:blip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1350520" cy="1350520"/>
                          </a:xfrm>
                          <a:prstGeom prst="rect">
                            <a:avLst/>
                          </a:prstGeom>
                          <a:ln w="3175">
                            <a:noFill/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85" name="Zoom de Slide 84">
                  <a:hlinkClick r:id="rId21" action="ppaction://hlinksldjump"/>
                  <a:extLst>
                    <a:ext uri="{FF2B5EF4-FFF2-40B4-BE49-F238E27FC236}">
                      <a16:creationId xmlns:a16="http://schemas.microsoft.com/office/drawing/2014/main" id="{6A883016-8AD7-41BE-83BD-CBBC671177FA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22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577031" y="2936067"/>
                  <a:ext cx="1350520" cy="1350520"/>
                </a:xfrm>
                <a:prstGeom prst="rect">
                  <a:avLst/>
                </a:prstGeom>
                <a:ln w="3175">
                  <a:noFill/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87" name="Zoom de Slide 86">
                  <a:extLst>
                    <a:ext uri="{FF2B5EF4-FFF2-40B4-BE49-F238E27FC236}">
                      <a16:creationId xmlns:a16="http://schemas.microsoft.com/office/drawing/2014/main" id="{A06BC4B8-9014-46FE-AB69-48C04F1D7ECB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10387329" y="3780618"/>
                <a:ext cx="1269944" cy="1269944"/>
              </p:xfrm>
              <a:graphic>
                <a:graphicData uri="http://schemas.microsoft.com/office/powerpoint/2016/slidezoom">
                  <pslz:sldZm>
                    <pslz:sldZmObj sldId="2141411735" cId="3080846678">
                      <pslz:zmPr id="{7F3FC62F-6181-4373-9ECB-F4D636484B2C}" returnToParent="0" imageType="cover" transitionDur="1000">
                        <p166:blipFill xmlns:p166="http://schemas.microsoft.com/office/powerpoint/2016/6/main">
                          <a:blip r:embed="rId2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  <a:ext uri="{96DAC541-7B7A-43D3-8B79-37D633B846F1}">
                                <asvg:svgBlip xmlns:asvg="http://schemas.microsoft.com/office/drawing/2016/SVG/main" r:embed="rId25"/>
                              </a:ext>
                            </a:extLst>
                          </a:blip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1269944" cy="1269944"/>
                          </a:xfrm>
                          <a:prstGeom prst="rect">
                            <a:avLst/>
                          </a:prstGeom>
                          <a:ln w="3175">
                            <a:noFill/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87" name="Zoom de Slide 86">
                  <a:hlinkClick r:id="rId26" action="ppaction://hlinksldjump"/>
                  <a:extLst>
                    <a:ext uri="{FF2B5EF4-FFF2-40B4-BE49-F238E27FC236}">
                      <a16:creationId xmlns:a16="http://schemas.microsoft.com/office/drawing/2014/main" id="{A06BC4B8-9014-46FE-AB69-48C04F1D7ECB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27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87329" y="3290424"/>
                  <a:ext cx="1269944" cy="1269944"/>
                </a:xfrm>
                <a:prstGeom prst="rect">
                  <a:avLst/>
                </a:prstGeom>
                <a:ln w="3175">
                  <a:noFill/>
                </a:ln>
              </p:spPr>
            </p:pic>
          </mc:Fallback>
        </mc:AlternateContent>
      </p:grpSp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27" name="Zoom de Slide 26">
                <a:extLst>
                  <a:ext uri="{FF2B5EF4-FFF2-40B4-BE49-F238E27FC236}">
                    <a16:creationId xmlns:a16="http://schemas.microsoft.com/office/drawing/2014/main" id="{A4CFCE47-9799-4784-84E0-17B480077B1B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518152052"/>
                  </p:ext>
                </p:extLst>
              </p:nvPr>
            </p:nvGraphicFramePr>
            <p:xfrm>
              <a:off x="8962422" y="5613206"/>
              <a:ext cx="3228053" cy="1089251"/>
            </p:xfrm>
            <a:graphic>
              <a:graphicData uri="http://schemas.microsoft.com/office/powerpoint/2016/slidezoom">
                <pslz:sldZm>
                  <pslz:sldZmObj sldId="2141411597" cId="336560229">
                    <pslz:zmPr id="{3AA8B895-CF1D-425F-B365-A0E97CE4957C}" returnToParent="0" imageType="cover" transitionDur="1000">
                      <p166:blipFill xmlns:p166="http://schemas.microsoft.com/office/powerpoint/2016/6/main">
                        <a:blip r:embed="rId29" cstate="print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228053" cy="108925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27" name="Zoom de Slide 26">
                <a:hlinkClick r:id="rId30" action="ppaction://hlinksldjump"/>
                <a:extLst>
                  <a:ext uri="{FF2B5EF4-FFF2-40B4-BE49-F238E27FC236}">
                    <a16:creationId xmlns:a16="http://schemas.microsoft.com/office/drawing/2014/main" id="{A4CFCE47-9799-4784-84E0-17B480077B1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62422" y="5613206"/>
                <a:ext cx="3228053" cy="108925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25778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Agrupar 7">
            <a:extLst>
              <a:ext uri="{FF2B5EF4-FFF2-40B4-BE49-F238E27FC236}">
                <a16:creationId xmlns:a16="http://schemas.microsoft.com/office/drawing/2014/main" id="{EF87011A-9A20-4302-BA6A-A27714459964}"/>
              </a:ext>
            </a:extLst>
          </p:cNvPr>
          <p:cNvGrpSpPr/>
          <p:nvPr/>
        </p:nvGrpSpPr>
        <p:grpSpPr>
          <a:xfrm>
            <a:off x="167872" y="2151081"/>
            <a:ext cx="2441290" cy="2973820"/>
            <a:chOff x="178889" y="832770"/>
            <a:chExt cx="2441290" cy="2973820"/>
          </a:xfrm>
        </p:grpSpPr>
        <p:sp>
          <p:nvSpPr>
            <p:cNvPr id="2" name="Retângulo 1">
              <a:extLst>
                <a:ext uri="{FF2B5EF4-FFF2-40B4-BE49-F238E27FC236}">
                  <a16:creationId xmlns:a16="http://schemas.microsoft.com/office/drawing/2014/main" id="{1AAD1580-2FA0-4F29-9E61-C69348C5E153}"/>
                </a:ext>
              </a:extLst>
            </p:cNvPr>
            <p:cNvSpPr/>
            <p:nvPr/>
          </p:nvSpPr>
          <p:spPr>
            <a:xfrm>
              <a:off x="661013" y="1642605"/>
              <a:ext cx="848299" cy="178639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27000" h="13335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>
                  <a:solidFill>
                    <a:schemeClr val="accent1">
                      <a:lumMod val="50000"/>
                    </a:schemeClr>
                  </a:solidFill>
                </a:rPr>
                <a:t>5,2%</a:t>
              </a:r>
            </a:p>
          </p:txBody>
        </p:sp>
        <p:sp>
          <p:nvSpPr>
            <p:cNvPr id="3" name="CaixaDeTexto 2">
              <a:extLst>
                <a:ext uri="{FF2B5EF4-FFF2-40B4-BE49-F238E27FC236}">
                  <a16:creationId xmlns:a16="http://schemas.microsoft.com/office/drawing/2014/main" id="{0B2FC4B7-27A1-4AD1-B259-BE1BAB7CC841}"/>
                </a:ext>
              </a:extLst>
            </p:cNvPr>
            <p:cNvSpPr txBox="1"/>
            <p:nvPr/>
          </p:nvSpPr>
          <p:spPr>
            <a:xfrm>
              <a:off x="661013" y="3437258"/>
              <a:ext cx="881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b="1">
                  <a:solidFill>
                    <a:schemeClr val="accent1">
                      <a:lumMod val="50000"/>
                    </a:schemeClr>
                  </a:solidFill>
                </a:rPr>
                <a:t>2021</a:t>
              </a:r>
            </a:p>
          </p:txBody>
        </p:sp>
        <p:sp>
          <p:nvSpPr>
            <p:cNvPr id="4" name="CaixaDeTexto 3">
              <a:extLst>
                <a:ext uri="{FF2B5EF4-FFF2-40B4-BE49-F238E27FC236}">
                  <a16:creationId xmlns:a16="http://schemas.microsoft.com/office/drawing/2014/main" id="{F49DB6FE-BC2A-41C7-9110-13F273F0CDDD}"/>
                </a:ext>
              </a:extLst>
            </p:cNvPr>
            <p:cNvSpPr txBox="1"/>
            <p:nvPr/>
          </p:nvSpPr>
          <p:spPr>
            <a:xfrm rot="16200000">
              <a:off x="-429660" y="2302525"/>
              <a:ext cx="15864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>
                  <a:solidFill>
                    <a:schemeClr val="accent1">
                      <a:lumMod val="50000"/>
                    </a:schemeClr>
                  </a:solidFill>
                </a:rPr>
                <a:t>(%) ao ano</a:t>
              </a:r>
            </a:p>
          </p:txBody>
        </p:sp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B7C3F057-5DE9-4F41-A95D-DA17B6763141}"/>
                </a:ext>
              </a:extLst>
            </p:cNvPr>
            <p:cNvSpPr/>
            <p:nvPr/>
          </p:nvSpPr>
          <p:spPr>
            <a:xfrm>
              <a:off x="1761780" y="2642736"/>
              <a:ext cx="848299" cy="78166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27000" h="13335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>
                  <a:solidFill>
                    <a:schemeClr val="accent1">
                      <a:lumMod val="50000"/>
                    </a:schemeClr>
                  </a:solidFill>
                </a:rPr>
                <a:t>1,5%</a:t>
              </a:r>
            </a:p>
          </p:txBody>
        </p:sp>
        <p:sp>
          <p:nvSpPr>
            <p:cNvPr id="6" name="CaixaDeTexto 5">
              <a:extLst>
                <a:ext uri="{FF2B5EF4-FFF2-40B4-BE49-F238E27FC236}">
                  <a16:creationId xmlns:a16="http://schemas.microsoft.com/office/drawing/2014/main" id="{F0D793AA-AF46-4572-A2D8-998FB3FEF8AE}"/>
                </a:ext>
              </a:extLst>
            </p:cNvPr>
            <p:cNvSpPr txBox="1"/>
            <p:nvPr/>
          </p:nvSpPr>
          <p:spPr>
            <a:xfrm>
              <a:off x="1738830" y="3424403"/>
              <a:ext cx="881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b="1">
                  <a:solidFill>
                    <a:schemeClr val="accent1">
                      <a:lumMod val="50000"/>
                    </a:schemeClr>
                  </a:solidFill>
                </a:rPr>
                <a:t>2022</a:t>
              </a:r>
            </a:p>
          </p:txBody>
        </p:sp>
        <p:sp>
          <p:nvSpPr>
            <p:cNvPr id="7" name="CaixaDeTexto 6">
              <a:extLst>
                <a:ext uri="{FF2B5EF4-FFF2-40B4-BE49-F238E27FC236}">
                  <a16:creationId xmlns:a16="http://schemas.microsoft.com/office/drawing/2014/main" id="{8575C1B0-F89C-4CEA-88CC-37EFA44F74D7}"/>
                </a:ext>
              </a:extLst>
            </p:cNvPr>
            <p:cNvSpPr txBox="1"/>
            <p:nvPr/>
          </p:nvSpPr>
          <p:spPr>
            <a:xfrm>
              <a:off x="1057828" y="832770"/>
              <a:ext cx="13550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b="1">
                  <a:solidFill>
                    <a:schemeClr val="accent1">
                      <a:lumMod val="50000"/>
                    </a:schemeClr>
                  </a:solidFill>
                </a:rPr>
                <a:t>PIB</a:t>
              </a:r>
            </a:p>
          </p:txBody>
        </p:sp>
      </p:grpSp>
      <p:grpSp>
        <p:nvGrpSpPr>
          <p:cNvPr id="9" name="Agrupar 8">
            <a:extLst>
              <a:ext uri="{FF2B5EF4-FFF2-40B4-BE49-F238E27FC236}">
                <a16:creationId xmlns:a16="http://schemas.microsoft.com/office/drawing/2014/main" id="{B6F5FE00-7A00-4DF4-8453-9013C9CDD81D}"/>
              </a:ext>
            </a:extLst>
          </p:cNvPr>
          <p:cNvGrpSpPr/>
          <p:nvPr/>
        </p:nvGrpSpPr>
        <p:grpSpPr>
          <a:xfrm>
            <a:off x="3228725" y="2151081"/>
            <a:ext cx="2441290" cy="2973820"/>
            <a:chOff x="178889" y="832770"/>
            <a:chExt cx="2441290" cy="2973820"/>
          </a:xfrm>
        </p:grpSpPr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AB42D918-BF3A-4EA1-AC88-786468EEDB9C}"/>
                </a:ext>
              </a:extLst>
            </p:cNvPr>
            <p:cNvSpPr/>
            <p:nvPr/>
          </p:nvSpPr>
          <p:spPr>
            <a:xfrm>
              <a:off x="661013" y="1642605"/>
              <a:ext cx="848299" cy="178639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27000" h="1270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>
                  <a:solidFill>
                    <a:schemeClr val="accent1">
                      <a:lumMod val="50000"/>
                    </a:schemeClr>
                  </a:solidFill>
                </a:rPr>
                <a:t>5,20</a:t>
              </a:r>
            </a:p>
          </p:txBody>
        </p:sp>
        <p:sp>
          <p:nvSpPr>
            <p:cNvPr id="11" name="CaixaDeTexto 10">
              <a:extLst>
                <a:ext uri="{FF2B5EF4-FFF2-40B4-BE49-F238E27FC236}">
                  <a16:creationId xmlns:a16="http://schemas.microsoft.com/office/drawing/2014/main" id="{27A0AB92-8F0B-4D8C-AF2B-7A1AFBB0EB39}"/>
                </a:ext>
              </a:extLst>
            </p:cNvPr>
            <p:cNvSpPr txBox="1"/>
            <p:nvPr/>
          </p:nvSpPr>
          <p:spPr>
            <a:xfrm>
              <a:off x="661013" y="3437258"/>
              <a:ext cx="881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b="1">
                  <a:solidFill>
                    <a:schemeClr val="accent1">
                      <a:lumMod val="50000"/>
                    </a:schemeClr>
                  </a:solidFill>
                </a:rPr>
                <a:t>2021</a:t>
              </a:r>
            </a:p>
          </p:txBody>
        </p:sp>
        <p:sp>
          <p:nvSpPr>
            <p:cNvPr id="12" name="CaixaDeTexto 11">
              <a:extLst>
                <a:ext uri="{FF2B5EF4-FFF2-40B4-BE49-F238E27FC236}">
                  <a16:creationId xmlns:a16="http://schemas.microsoft.com/office/drawing/2014/main" id="{9969F0C3-9D99-44AF-B511-C4579D0B910A}"/>
                </a:ext>
              </a:extLst>
            </p:cNvPr>
            <p:cNvSpPr txBox="1"/>
            <p:nvPr/>
          </p:nvSpPr>
          <p:spPr>
            <a:xfrm rot="16200000">
              <a:off x="-429660" y="2302525"/>
              <a:ext cx="15864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>
                  <a:solidFill>
                    <a:schemeClr val="accent1">
                      <a:lumMod val="50000"/>
                    </a:schemeClr>
                  </a:solidFill>
                </a:rPr>
                <a:t>R$/US$</a:t>
              </a:r>
            </a:p>
          </p:txBody>
        </p:sp>
        <p:sp>
          <p:nvSpPr>
            <p:cNvPr id="13" name="Retângulo 12">
              <a:extLst>
                <a:ext uri="{FF2B5EF4-FFF2-40B4-BE49-F238E27FC236}">
                  <a16:creationId xmlns:a16="http://schemas.microsoft.com/office/drawing/2014/main" id="{9042581E-4B99-446D-9143-497B2D531A4C}"/>
                </a:ext>
              </a:extLst>
            </p:cNvPr>
            <p:cNvSpPr/>
            <p:nvPr/>
          </p:nvSpPr>
          <p:spPr>
            <a:xfrm>
              <a:off x="1738829" y="1253473"/>
              <a:ext cx="848299" cy="218378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27000" h="1270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>
                  <a:solidFill>
                    <a:schemeClr val="accent1">
                      <a:lumMod val="50000"/>
                    </a:schemeClr>
                  </a:solidFill>
                </a:rPr>
                <a:t>5,30</a:t>
              </a:r>
            </a:p>
          </p:txBody>
        </p:sp>
        <p:sp>
          <p:nvSpPr>
            <p:cNvPr id="14" name="CaixaDeTexto 13">
              <a:extLst>
                <a:ext uri="{FF2B5EF4-FFF2-40B4-BE49-F238E27FC236}">
                  <a16:creationId xmlns:a16="http://schemas.microsoft.com/office/drawing/2014/main" id="{800610E1-1358-4106-97BF-3F80B66D817B}"/>
                </a:ext>
              </a:extLst>
            </p:cNvPr>
            <p:cNvSpPr txBox="1"/>
            <p:nvPr/>
          </p:nvSpPr>
          <p:spPr>
            <a:xfrm>
              <a:off x="1738830" y="3424403"/>
              <a:ext cx="881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b="1">
                  <a:solidFill>
                    <a:schemeClr val="accent1">
                      <a:lumMod val="50000"/>
                    </a:schemeClr>
                  </a:solidFill>
                </a:rPr>
                <a:t>2022</a:t>
              </a:r>
            </a:p>
          </p:txBody>
        </p:sp>
        <p:sp>
          <p:nvSpPr>
            <p:cNvPr id="15" name="CaixaDeTexto 14">
              <a:extLst>
                <a:ext uri="{FF2B5EF4-FFF2-40B4-BE49-F238E27FC236}">
                  <a16:creationId xmlns:a16="http://schemas.microsoft.com/office/drawing/2014/main" id="{58D10EEA-E94F-465F-966F-F775758024E9}"/>
                </a:ext>
              </a:extLst>
            </p:cNvPr>
            <p:cNvSpPr txBox="1"/>
            <p:nvPr/>
          </p:nvSpPr>
          <p:spPr>
            <a:xfrm>
              <a:off x="1047766" y="832770"/>
              <a:ext cx="13550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b="1">
                  <a:solidFill>
                    <a:schemeClr val="accent1">
                      <a:lumMod val="50000"/>
                    </a:schemeClr>
                  </a:solidFill>
                </a:rPr>
                <a:t>Câmbio</a:t>
              </a:r>
            </a:p>
          </p:txBody>
        </p:sp>
      </p:grpSp>
      <p:grpSp>
        <p:nvGrpSpPr>
          <p:cNvPr id="16" name="Agrupar 15">
            <a:extLst>
              <a:ext uri="{FF2B5EF4-FFF2-40B4-BE49-F238E27FC236}">
                <a16:creationId xmlns:a16="http://schemas.microsoft.com/office/drawing/2014/main" id="{EDCAFDCB-5AA5-4B1A-B80B-BA8BBEE8524B}"/>
              </a:ext>
            </a:extLst>
          </p:cNvPr>
          <p:cNvGrpSpPr/>
          <p:nvPr/>
        </p:nvGrpSpPr>
        <p:grpSpPr>
          <a:xfrm>
            <a:off x="6521987" y="1830812"/>
            <a:ext cx="2441290" cy="3294089"/>
            <a:chOff x="178889" y="832770"/>
            <a:chExt cx="2441290" cy="2973820"/>
          </a:xfrm>
        </p:grpSpPr>
        <p:sp>
          <p:nvSpPr>
            <p:cNvPr id="17" name="Retângulo 16">
              <a:extLst>
                <a:ext uri="{FF2B5EF4-FFF2-40B4-BE49-F238E27FC236}">
                  <a16:creationId xmlns:a16="http://schemas.microsoft.com/office/drawing/2014/main" id="{19B0A67B-226B-4561-8308-A664D4A4A3BB}"/>
                </a:ext>
              </a:extLst>
            </p:cNvPr>
            <p:cNvSpPr/>
            <p:nvPr/>
          </p:nvSpPr>
          <p:spPr>
            <a:xfrm>
              <a:off x="661013" y="1202101"/>
              <a:ext cx="848299" cy="225624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27000" h="1270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>
                  <a:solidFill>
                    <a:schemeClr val="accent1">
                      <a:lumMod val="50000"/>
                    </a:schemeClr>
                  </a:solidFill>
                </a:rPr>
                <a:t>8,5%</a:t>
              </a:r>
            </a:p>
          </p:txBody>
        </p:sp>
        <p:sp>
          <p:nvSpPr>
            <p:cNvPr id="18" name="CaixaDeTexto 17">
              <a:extLst>
                <a:ext uri="{FF2B5EF4-FFF2-40B4-BE49-F238E27FC236}">
                  <a16:creationId xmlns:a16="http://schemas.microsoft.com/office/drawing/2014/main" id="{C006DCAC-F721-4A87-A65F-56C8AB4E7D03}"/>
                </a:ext>
              </a:extLst>
            </p:cNvPr>
            <p:cNvSpPr txBox="1"/>
            <p:nvPr/>
          </p:nvSpPr>
          <p:spPr>
            <a:xfrm>
              <a:off x="661013" y="3437258"/>
              <a:ext cx="881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b="1">
                  <a:solidFill>
                    <a:schemeClr val="accent1">
                      <a:lumMod val="50000"/>
                    </a:schemeClr>
                  </a:solidFill>
                </a:rPr>
                <a:t>2021</a:t>
              </a:r>
            </a:p>
          </p:txBody>
        </p:sp>
        <p:sp>
          <p:nvSpPr>
            <p:cNvPr id="19" name="CaixaDeTexto 18">
              <a:extLst>
                <a:ext uri="{FF2B5EF4-FFF2-40B4-BE49-F238E27FC236}">
                  <a16:creationId xmlns:a16="http://schemas.microsoft.com/office/drawing/2014/main" id="{A699FD8F-F6BF-430F-8BA8-165521C25FB3}"/>
                </a:ext>
              </a:extLst>
            </p:cNvPr>
            <p:cNvSpPr txBox="1"/>
            <p:nvPr/>
          </p:nvSpPr>
          <p:spPr>
            <a:xfrm rot="16200000">
              <a:off x="-429660" y="2302525"/>
              <a:ext cx="15864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>
                  <a:solidFill>
                    <a:schemeClr val="accent1">
                      <a:lumMod val="50000"/>
                    </a:schemeClr>
                  </a:solidFill>
                </a:rPr>
                <a:t>(%) ao ano</a:t>
              </a:r>
            </a:p>
          </p:txBody>
        </p:sp>
        <p:sp>
          <p:nvSpPr>
            <p:cNvPr id="20" name="Retângulo 19">
              <a:extLst>
                <a:ext uri="{FF2B5EF4-FFF2-40B4-BE49-F238E27FC236}">
                  <a16:creationId xmlns:a16="http://schemas.microsoft.com/office/drawing/2014/main" id="{E87F8162-B1E7-4661-ADCE-C73FE0785199}"/>
                </a:ext>
              </a:extLst>
            </p:cNvPr>
            <p:cNvSpPr/>
            <p:nvPr/>
          </p:nvSpPr>
          <p:spPr>
            <a:xfrm>
              <a:off x="1738829" y="2162060"/>
              <a:ext cx="848299" cy="127519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27000" h="1270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>
                  <a:solidFill>
                    <a:schemeClr val="accent1">
                      <a:lumMod val="50000"/>
                    </a:schemeClr>
                  </a:solidFill>
                </a:rPr>
                <a:t>4,3%</a:t>
              </a:r>
            </a:p>
          </p:txBody>
        </p:sp>
        <p:sp>
          <p:nvSpPr>
            <p:cNvPr id="21" name="CaixaDeTexto 20">
              <a:extLst>
                <a:ext uri="{FF2B5EF4-FFF2-40B4-BE49-F238E27FC236}">
                  <a16:creationId xmlns:a16="http://schemas.microsoft.com/office/drawing/2014/main" id="{A829B65D-D53A-41D6-9DFC-1B4A6DF3C235}"/>
                </a:ext>
              </a:extLst>
            </p:cNvPr>
            <p:cNvSpPr txBox="1"/>
            <p:nvPr/>
          </p:nvSpPr>
          <p:spPr>
            <a:xfrm>
              <a:off x="1738830" y="3424403"/>
              <a:ext cx="881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b="1">
                  <a:solidFill>
                    <a:schemeClr val="accent1">
                      <a:lumMod val="50000"/>
                    </a:schemeClr>
                  </a:solidFill>
                </a:rPr>
                <a:t>2022</a:t>
              </a:r>
            </a:p>
          </p:txBody>
        </p:sp>
        <p:sp>
          <p:nvSpPr>
            <p:cNvPr id="22" name="CaixaDeTexto 21">
              <a:extLst>
                <a:ext uri="{FF2B5EF4-FFF2-40B4-BE49-F238E27FC236}">
                  <a16:creationId xmlns:a16="http://schemas.microsoft.com/office/drawing/2014/main" id="{9D1DCD57-587F-4E62-A2C0-D9EA07227384}"/>
                </a:ext>
              </a:extLst>
            </p:cNvPr>
            <p:cNvSpPr txBox="1"/>
            <p:nvPr/>
          </p:nvSpPr>
          <p:spPr>
            <a:xfrm>
              <a:off x="1085162" y="832770"/>
              <a:ext cx="13550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b="1">
                  <a:solidFill>
                    <a:schemeClr val="accent1">
                      <a:lumMod val="50000"/>
                    </a:schemeClr>
                  </a:solidFill>
                </a:rPr>
                <a:t>IPCA</a:t>
              </a:r>
            </a:p>
          </p:txBody>
        </p:sp>
      </p:grpSp>
      <p:grpSp>
        <p:nvGrpSpPr>
          <p:cNvPr id="23" name="Agrupar 22">
            <a:extLst>
              <a:ext uri="{FF2B5EF4-FFF2-40B4-BE49-F238E27FC236}">
                <a16:creationId xmlns:a16="http://schemas.microsoft.com/office/drawing/2014/main" id="{F24DF173-E819-46CC-BC7B-F7D404D45825}"/>
              </a:ext>
            </a:extLst>
          </p:cNvPr>
          <p:cNvGrpSpPr/>
          <p:nvPr/>
        </p:nvGrpSpPr>
        <p:grpSpPr>
          <a:xfrm>
            <a:off x="9582131" y="1830812"/>
            <a:ext cx="2441290" cy="3294089"/>
            <a:chOff x="178889" y="512501"/>
            <a:chExt cx="2441290" cy="3294089"/>
          </a:xfrm>
        </p:grpSpPr>
        <p:sp>
          <p:nvSpPr>
            <p:cNvPr id="24" name="Retângulo 23">
              <a:extLst>
                <a:ext uri="{FF2B5EF4-FFF2-40B4-BE49-F238E27FC236}">
                  <a16:creationId xmlns:a16="http://schemas.microsoft.com/office/drawing/2014/main" id="{78171BC5-058F-4134-A07F-E7493BCD7D9F}"/>
                </a:ext>
              </a:extLst>
            </p:cNvPr>
            <p:cNvSpPr/>
            <p:nvPr/>
          </p:nvSpPr>
          <p:spPr>
            <a:xfrm>
              <a:off x="661013" y="1059010"/>
              <a:ext cx="848299" cy="236999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27000" h="1270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>
                  <a:solidFill>
                    <a:schemeClr val="accent1">
                      <a:lumMod val="50000"/>
                    </a:schemeClr>
                  </a:solidFill>
                </a:rPr>
                <a:t>8,25%</a:t>
              </a:r>
            </a:p>
          </p:txBody>
        </p:sp>
        <p:sp>
          <p:nvSpPr>
            <p:cNvPr id="25" name="CaixaDeTexto 24">
              <a:extLst>
                <a:ext uri="{FF2B5EF4-FFF2-40B4-BE49-F238E27FC236}">
                  <a16:creationId xmlns:a16="http://schemas.microsoft.com/office/drawing/2014/main" id="{4384F483-BEAA-4699-9BD0-DE22EFF0D00C}"/>
                </a:ext>
              </a:extLst>
            </p:cNvPr>
            <p:cNvSpPr txBox="1"/>
            <p:nvPr/>
          </p:nvSpPr>
          <p:spPr>
            <a:xfrm>
              <a:off x="661013" y="3437258"/>
              <a:ext cx="881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b="1">
                  <a:solidFill>
                    <a:schemeClr val="accent1">
                      <a:lumMod val="50000"/>
                    </a:schemeClr>
                  </a:solidFill>
                </a:rPr>
                <a:t>2021</a:t>
              </a:r>
            </a:p>
          </p:txBody>
        </p:sp>
        <p:sp>
          <p:nvSpPr>
            <p:cNvPr id="26" name="CaixaDeTexto 25">
              <a:extLst>
                <a:ext uri="{FF2B5EF4-FFF2-40B4-BE49-F238E27FC236}">
                  <a16:creationId xmlns:a16="http://schemas.microsoft.com/office/drawing/2014/main" id="{FC0B7FE9-B98D-4EF5-9383-108957378625}"/>
                </a:ext>
              </a:extLst>
            </p:cNvPr>
            <p:cNvSpPr txBox="1"/>
            <p:nvPr/>
          </p:nvSpPr>
          <p:spPr>
            <a:xfrm rot="16200000">
              <a:off x="-429660" y="2302525"/>
              <a:ext cx="15864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>
                  <a:solidFill>
                    <a:schemeClr val="accent1">
                      <a:lumMod val="50000"/>
                    </a:schemeClr>
                  </a:solidFill>
                </a:rPr>
                <a:t>(%) ao ano</a:t>
              </a:r>
            </a:p>
          </p:txBody>
        </p:sp>
        <p:sp>
          <p:nvSpPr>
            <p:cNvPr id="27" name="Retângulo 26">
              <a:extLst>
                <a:ext uri="{FF2B5EF4-FFF2-40B4-BE49-F238E27FC236}">
                  <a16:creationId xmlns:a16="http://schemas.microsoft.com/office/drawing/2014/main" id="{E1A27099-1353-4992-B0C8-E5A14052A22D}"/>
                </a:ext>
              </a:extLst>
            </p:cNvPr>
            <p:cNvSpPr/>
            <p:nvPr/>
          </p:nvSpPr>
          <p:spPr>
            <a:xfrm>
              <a:off x="1738830" y="832770"/>
              <a:ext cx="848299" cy="259163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27000" h="1270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>
                  <a:solidFill>
                    <a:schemeClr val="accent1">
                      <a:lumMod val="50000"/>
                    </a:schemeClr>
                  </a:solidFill>
                </a:rPr>
                <a:t>8,50%</a:t>
              </a:r>
            </a:p>
          </p:txBody>
        </p:sp>
        <p:sp>
          <p:nvSpPr>
            <p:cNvPr id="28" name="CaixaDeTexto 27">
              <a:extLst>
                <a:ext uri="{FF2B5EF4-FFF2-40B4-BE49-F238E27FC236}">
                  <a16:creationId xmlns:a16="http://schemas.microsoft.com/office/drawing/2014/main" id="{C6CCB404-E0F4-4806-9CCF-7701A95512F7}"/>
                </a:ext>
              </a:extLst>
            </p:cNvPr>
            <p:cNvSpPr txBox="1"/>
            <p:nvPr/>
          </p:nvSpPr>
          <p:spPr>
            <a:xfrm>
              <a:off x="1738830" y="3424403"/>
              <a:ext cx="881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b="1">
                  <a:solidFill>
                    <a:schemeClr val="accent1">
                      <a:lumMod val="50000"/>
                    </a:schemeClr>
                  </a:solidFill>
                </a:rPr>
                <a:t>2022</a:t>
              </a:r>
            </a:p>
          </p:txBody>
        </p:sp>
        <p:sp>
          <p:nvSpPr>
            <p:cNvPr id="29" name="CaixaDeTexto 28">
              <a:extLst>
                <a:ext uri="{FF2B5EF4-FFF2-40B4-BE49-F238E27FC236}">
                  <a16:creationId xmlns:a16="http://schemas.microsoft.com/office/drawing/2014/main" id="{C3BEB96A-2243-415A-8A05-65204AC533DF}"/>
                </a:ext>
              </a:extLst>
            </p:cNvPr>
            <p:cNvSpPr txBox="1"/>
            <p:nvPr/>
          </p:nvSpPr>
          <p:spPr>
            <a:xfrm>
              <a:off x="893359" y="512501"/>
              <a:ext cx="13550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b="1">
                  <a:solidFill>
                    <a:schemeClr val="accent1">
                      <a:lumMod val="50000"/>
                    </a:schemeClr>
                  </a:solidFill>
                </a:rPr>
                <a:t>Selic</a:t>
              </a:r>
            </a:p>
          </p:txBody>
        </p:sp>
      </p:grpSp>
      <p:sp>
        <p:nvSpPr>
          <p:cNvPr id="31" name="Espaço Reservado para Texto 30">
            <a:extLst>
              <a:ext uri="{FF2B5EF4-FFF2-40B4-BE49-F238E27FC236}">
                <a16:creationId xmlns:a16="http://schemas.microsoft.com/office/drawing/2014/main" id="{4B49D54D-A69A-40F5-8E2A-237C652323B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t-BR"/>
              <a:t>Principais projeções</a:t>
            </a:r>
          </a:p>
        </p:txBody>
      </p:sp>
    </p:spTree>
    <p:extLst>
      <p:ext uri="{BB962C8B-B14F-4D97-AF65-F5344CB8AC3E}">
        <p14:creationId xmlns:p14="http://schemas.microsoft.com/office/powerpoint/2010/main" val="336560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15EEDAD3-DF10-454D-84D2-16B8354ED7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330" b="4099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284D3E7F-01EF-4A26-8EF8-05B864EA4691}"/>
              </a:ext>
            </a:extLst>
          </p:cNvPr>
          <p:cNvSpPr/>
          <p:nvPr/>
        </p:nvSpPr>
        <p:spPr>
          <a:xfrm>
            <a:off x="0" y="2466975"/>
            <a:ext cx="12192000" cy="1438275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0" b="1">
                <a:solidFill>
                  <a:srgbClr val="FFF000"/>
                </a:solidFill>
                <a:latin typeface="BancoDoBrasil Titulos Medium" panose="00000600000000000000" pitchFamily="2" charset="0"/>
              </a:rPr>
              <a:t>Inflação pressionada e Copom endurecendo o discurso</a:t>
            </a:r>
          </a:p>
        </p:txBody>
      </p:sp>
    </p:spTree>
    <p:extLst>
      <p:ext uri="{BB962C8B-B14F-4D97-AF65-F5344CB8AC3E}">
        <p14:creationId xmlns:p14="http://schemas.microsoft.com/office/powerpoint/2010/main" val="3716463873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exto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t-BR"/>
              <a:t>Pontos de atenção para 2022</a:t>
            </a:r>
          </a:p>
        </p:txBody>
      </p:sp>
      <p:sp>
        <p:nvSpPr>
          <p:cNvPr id="3" name="Acorde 2">
            <a:extLst>
              <a:ext uri="{FF2B5EF4-FFF2-40B4-BE49-F238E27FC236}">
                <a16:creationId xmlns:a16="http://schemas.microsoft.com/office/drawing/2014/main" id="{D5E67598-0719-4FBB-9EE4-124943E0184C}"/>
              </a:ext>
            </a:extLst>
          </p:cNvPr>
          <p:cNvSpPr/>
          <p:nvPr/>
        </p:nvSpPr>
        <p:spPr>
          <a:xfrm>
            <a:off x="-6722906" y="-42305"/>
            <a:ext cx="8326091" cy="7172325"/>
          </a:xfrm>
          <a:prstGeom prst="chord">
            <a:avLst>
              <a:gd name="adj1" fmla="val 18706824"/>
              <a:gd name="adj2" fmla="val 2887577"/>
            </a:avLst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23D3AE5C-EF83-45A4-85EF-0A68990FDD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39411873"/>
              </p:ext>
            </p:extLst>
          </p:nvPr>
        </p:nvGraphicFramePr>
        <p:xfrm>
          <a:off x="698014" y="864600"/>
          <a:ext cx="11092193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8346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1AA534F-5CEE-43E9-9AA1-4BEA6ED457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graphicEl>
                                              <a:dgm id="{D1AA534F-5CEE-43E9-9AA1-4BEA6ED457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graphicEl>
                                              <a:dgm id="{D1AA534F-5CEE-43E9-9AA1-4BEA6ED457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graphicEl>
                                              <a:dgm id="{D1AA534F-5CEE-43E9-9AA1-4BEA6ED457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BA7BC64-E61F-4650-9E87-3FE55158EE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graphicEl>
                                              <a:dgm id="{BBA7BC64-E61F-4650-9E87-3FE55158EED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graphicEl>
                                              <a:dgm id="{BBA7BC64-E61F-4650-9E87-3FE55158EE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graphicEl>
                                              <a:dgm id="{BBA7BC64-E61F-4650-9E87-3FE55158EE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1837D01-E28A-43F8-93AD-73687A6586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graphicEl>
                                              <a:dgm id="{81837D01-E28A-43F8-93AD-73687A65863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graphicEl>
                                              <a:dgm id="{81837D01-E28A-43F8-93AD-73687A6586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graphicEl>
                                              <a:dgm id="{81837D01-E28A-43F8-93AD-73687A6586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DB25BA1-8CF8-4C29-A5D6-DE37F9218D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graphicEl>
                                              <a:dgm id="{6DB25BA1-8CF8-4C29-A5D6-DE37F9218D9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graphicEl>
                                              <a:dgm id="{6DB25BA1-8CF8-4C29-A5D6-DE37F9218D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graphicEl>
                                              <a:dgm id="{6DB25BA1-8CF8-4C29-A5D6-DE37F9218D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A0A217C-9B6A-4E81-984D-BDA622E5A4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graphicEl>
                                              <a:dgm id="{6A0A217C-9B6A-4E81-984D-BDA622E5A4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graphicEl>
                                              <a:dgm id="{6A0A217C-9B6A-4E81-984D-BDA622E5A4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graphicEl>
                                              <a:dgm id="{6A0A217C-9B6A-4E81-984D-BDA622E5A4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5975D2A-0A49-4D67-A3BA-DE67F93C3F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>
                                            <p:graphicEl>
                                              <a:dgm id="{C5975D2A-0A49-4D67-A3BA-DE67F93C3FC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graphicEl>
                                              <a:dgm id="{C5975D2A-0A49-4D67-A3BA-DE67F93C3F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graphicEl>
                                              <a:dgm id="{C5975D2A-0A49-4D67-A3BA-DE67F93C3F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610654B-B0E4-4D8C-93A4-7C5C2E822B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>
                                            <p:graphicEl>
                                              <a:dgm id="{8610654B-B0E4-4D8C-93A4-7C5C2E822B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graphicEl>
                                              <a:dgm id="{8610654B-B0E4-4D8C-93A4-7C5C2E822B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graphicEl>
                                              <a:dgm id="{8610654B-B0E4-4D8C-93A4-7C5C2E822B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9020D24-8439-45B4-B3A9-D79F619CC7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>
                                            <p:graphicEl>
                                              <a:dgm id="{89020D24-8439-45B4-B3A9-D79F619CC7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graphicEl>
                                              <a:dgm id="{89020D24-8439-45B4-B3A9-D79F619CC7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graphicEl>
                                              <a:dgm id="{89020D24-8439-45B4-B3A9-D79F619CC7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8FAF515-8CC8-42A9-B82F-5FC173AC45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">
                                            <p:graphicEl>
                                              <a:dgm id="{78FAF515-8CC8-42A9-B82F-5FC173AC45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graphicEl>
                                              <a:dgm id="{78FAF515-8CC8-42A9-B82F-5FC173AC45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graphicEl>
                                              <a:dgm id="{78FAF515-8CC8-42A9-B82F-5FC173AC45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EA40829-9B15-4CCC-8019-9E08B39A36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">
                                            <p:graphicEl>
                                              <a:dgm id="{6EA40829-9B15-4CCC-8019-9E08B39A36D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graphicEl>
                                              <a:dgm id="{6EA40829-9B15-4CCC-8019-9E08B39A36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>
                                            <p:graphicEl>
                                              <a:dgm id="{6EA40829-9B15-4CCC-8019-9E08B39A36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527A8D2-1085-42AA-9B49-86C5A80923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">
                                            <p:graphicEl>
                                              <a:dgm id="{9527A8D2-1085-42AA-9B49-86C5A809230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>
                                            <p:graphicEl>
                                              <a:dgm id="{9527A8D2-1085-42AA-9B49-86C5A80923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">
                                            <p:graphicEl>
                                              <a:dgm id="{9527A8D2-1085-42AA-9B49-86C5A80923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exto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t-BR"/>
              <a:t>Obrigado</a:t>
            </a:r>
          </a:p>
        </p:txBody>
      </p:sp>
      <p:pic>
        <p:nvPicPr>
          <p:cNvPr id="3" name="Picture 5" descr="A picture containing grass, outdoor, child, kite&#10;&#10;Description automatically generated">
            <a:extLst>
              <a:ext uri="{FF2B5EF4-FFF2-40B4-BE49-F238E27FC236}">
                <a16:creationId xmlns:a16="http://schemas.microsoft.com/office/drawing/2014/main" id="{4C07B15A-4B39-4B7E-8A22-56BFF69D5E4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7" r="9031"/>
          <a:stretch/>
        </p:blipFill>
        <p:spPr>
          <a:xfrm>
            <a:off x="4029075" y="0"/>
            <a:ext cx="8162924" cy="6845494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DE68FE3A-5016-4EEA-BCF3-0F88AA7FB3A6}"/>
              </a:ext>
            </a:extLst>
          </p:cNvPr>
          <p:cNvSpPr txBox="1"/>
          <p:nvPr/>
        </p:nvSpPr>
        <p:spPr>
          <a:xfrm>
            <a:off x="372980" y="2255046"/>
            <a:ext cx="27852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Obrigado</a:t>
            </a:r>
            <a:endParaRPr lang="en-US" sz="36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E0FFC96C-85A3-4647-AE91-613BFB86660E}"/>
              </a:ext>
            </a:extLst>
          </p:cNvPr>
          <p:cNvSpPr/>
          <p:nvPr/>
        </p:nvSpPr>
        <p:spPr>
          <a:xfrm>
            <a:off x="372979" y="3579947"/>
            <a:ext cx="339387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Cuidar do que é </a:t>
            </a:r>
          </a:p>
          <a:p>
            <a:r>
              <a:rPr lang="pt-BR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valioso para </a:t>
            </a:r>
          </a:p>
          <a:p>
            <a:r>
              <a:rPr lang="pt-BR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pessoas.</a:t>
            </a:r>
            <a:endParaRPr lang="pt-BR" sz="3200">
              <a:solidFill>
                <a:schemeClr val="bg1"/>
              </a:solidFill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A4DA1444-1231-4E4D-9DF2-35F475EC6322}"/>
              </a:ext>
            </a:extLst>
          </p:cNvPr>
          <p:cNvSpPr/>
          <p:nvPr/>
        </p:nvSpPr>
        <p:spPr>
          <a:xfrm>
            <a:off x="372980" y="3265563"/>
            <a:ext cx="2772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NOSSO PROPÓSITO: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751C215F-4904-4D35-809A-DF1724ED88AE}"/>
              </a:ext>
            </a:extLst>
          </p:cNvPr>
          <p:cNvSpPr txBox="1"/>
          <p:nvPr/>
        </p:nvSpPr>
        <p:spPr>
          <a:xfrm>
            <a:off x="372981" y="5809588"/>
            <a:ext cx="252248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Ronaldo </a:t>
            </a:r>
            <a:r>
              <a:rPr lang="pt-BR" sz="160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Tavora</a:t>
            </a:r>
            <a:endParaRPr lang="pt-BR" sz="16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1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Economista Chefe </a:t>
            </a:r>
          </a:p>
        </p:txBody>
      </p:sp>
    </p:spTree>
    <p:extLst>
      <p:ext uri="{BB962C8B-B14F-4D97-AF65-F5344CB8AC3E}">
        <p14:creationId xmlns:p14="http://schemas.microsoft.com/office/powerpoint/2010/main" val="37301581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>
            <a:extLst>
              <a:ext uri="{FF2B5EF4-FFF2-40B4-BE49-F238E27FC236}">
                <a16:creationId xmlns:a16="http://schemas.microsoft.com/office/drawing/2014/main" id="{D9C9CBF6-329F-48A8-B60F-081C543F54A1}"/>
              </a:ext>
            </a:extLst>
          </p:cNvPr>
          <p:cNvSpPr/>
          <p:nvPr/>
        </p:nvSpPr>
        <p:spPr>
          <a:xfrm>
            <a:off x="0" y="745394"/>
            <a:ext cx="12192000" cy="5590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Espaço Reservado para Texto 1">
            <a:extLst>
              <a:ext uri="{FF2B5EF4-FFF2-40B4-BE49-F238E27FC236}">
                <a16:creationId xmlns:a16="http://schemas.microsoft.com/office/drawing/2014/main" id="{76D23192-F62C-4272-B071-2E5F2483F4B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t-BR"/>
              <a:t>Índice Firjan de Gestão Fiscal (IFGF)</a:t>
            </a:r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E5657659-143D-4B80-B467-C485ECF1A2F8}"/>
              </a:ext>
            </a:extLst>
          </p:cNvPr>
          <p:cNvGrpSpPr/>
          <p:nvPr/>
        </p:nvGrpSpPr>
        <p:grpSpPr>
          <a:xfrm>
            <a:off x="713994" y="745394"/>
            <a:ext cx="10259839" cy="5441726"/>
            <a:chOff x="1188977" y="594487"/>
            <a:chExt cx="9285517" cy="5326535"/>
          </a:xfrm>
        </p:grpSpPr>
        <p:pic>
          <p:nvPicPr>
            <p:cNvPr id="11" name="Imagem 10">
              <a:extLst>
                <a:ext uri="{FF2B5EF4-FFF2-40B4-BE49-F238E27FC236}">
                  <a16:creationId xmlns:a16="http://schemas.microsoft.com/office/drawing/2014/main" id="{6954503F-E3E3-4D62-9F1A-4B1D6DDD935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88977" y="594487"/>
              <a:ext cx="9285517" cy="3513256"/>
            </a:xfrm>
            <a:prstGeom prst="rect">
              <a:avLst/>
            </a:prstGeom>
          </p:spPr>
        </p:pic>
        <p:pic>
          <p:nvPicPr>
            <p:cNvPr id="12" name="Imagem 11">
              <a:extLst>
                <a:ext uri="{FF2B5EF4-FFF2-40B4-BE49-F238E27FC236}">
                  <a16:creationId xmlns:a16="http://schemas.microsoft.com/office/drawing/2014/main" id="{7DE502EA-92B8-4101-9F55-F3F581F0695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32744" y="4286942"/>
              <a:ext cx="8835349" cy="1634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02904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tângulo 15">
            <a:extLst>
              <a:ext uri="{FF2B5EF4-FFF2-40B4-BE49-F238E27FC236}">
                <a16:creationId xmlns:a16="http://schemas.microsoft.com/office/drawing/2014/main" id="{5FCD2CC5-0491-454C-9ECD-973AEC48DE7F}"/>
              </a:ext>
            </a:extLst>
          </p:cNvPr>
          <p:cNvSpPr/>
          <p:nvPr/>
        </p:nvSpPr>
        <p:spPr>
          <a:xfrm>
            <a:off x="0" y="816951"/>
            <a:ext cx="12192000" cy="55816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6" name="Imagem 5" descr="Gráfico, Gráfico de dispersão&#10;&#10;Descrição gerada automaticamente">
            <a:extLst>
              <a:ext uri="{FF2B5EF4-FFF2-40B4-BE49-F238E27FC236}">
                <a16:creationId xmlns:a16="http://schemas.microsoft.com/office/drawing/2014/main" id="{ED8D9BED-6F7A-4E88-80FC-2FEB1F0BA4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767" y="832496"/>
            <a:ext cx="8229775" cy="5486517"/>
          </a:xfrm>
          <a:prstGeom prst="rect">
            <a:avLst/>
          </a:prstGeom>
        </p:spPr>
      </p:pic>
      <p:graphicFrame>
        <p:nvGraphicFramePr>
          <p:cNvPr id="14" name="Objeto 13">
            <a:extLst>
              <a:ext uri="{FF2B5EF4-FFF2-40B4-BE49-F238E27FC236}">
                <a16:creationId xmlns:a16="http://schemas.microsoft.com/office/drawing/2014/main" id="{4874146A-1C0A-4263-B0AA-14570EEC84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0886161"/>
              </p:ext>
            </p:extLst>
          </p:nvPr>
        </p:nvGraphicFramePr>
        <p:xfrm>
          <a:off x="9315831" y="3402242"/>
          <a:ext cx="2401383" cy="29555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1361967" imgH="1676285" progId="Excel.Sheet.12">
                  <p:link updateAutomatic="1"/>
                </p:oleObj>
              </mc:Choice>
              <mc:Fallback>
                <p:oleObj name="Worksheet" r:id="rId3" imgW="1361967" imgH="1676285" progId="Excel.Sheet.12">
                  <p:link updateAutomatic="1"/>
                  <p:pic>
                    <p:nvPicPr>
                      <p:cNvPr id="14" name="Objeto 13">
                        <a:extLst>
                          <a:ext uri="{FF2B5EF4-FFF2-40B4-BE49-F238E27FC236}">
                            <a16:creationId xmlns:a16="http://schemas.microsoft.com/office/drawing/2014/main" id="{4874146A-1C0A-4263-B0AA-14570EEC84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315831" y="3402242"/>
                        <a:ext cx="2401383" cy="29555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Espaço Reservado para Texto 1">
            <a:extLst>
              <a:ext uri="{FF2B5EF4-FFF2-40B4-BE49-F238E27FC236}">
                <a16:creationId xmlns:a16="http://schemas.microsoft.com/office/drawing/2014/main" id="{A692ABA2-F526-40F8-AC93-94205F6A3F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4411" y="137588"/>
            <a:ext cx="10620720" cy="424732"/>
          </a:xfrm>
        </p:spPr>
        <p:txBody>
          <a:bodyPr/>
          <a:lstStyle/>
          <a:p>
            <a:r>
              <a:rPr lang="pt-BR"/>
              <a:t>Gestão Fiscal nas regiões</a:t>
            </a:r>
          </a:p>
        </p:txBody>
      </p:sp>
      <p:grpSp>
        <p:nvGrpSpPr>
          <p:cNvPr id="8" name="Agrupar 7">
            <a:extLst>
              <a:ext uri="{FF2B5EF4-FFF2-40B4-BE49-F238E27FC236}">
                <a16:creationId xmlns:a16="http://schemas.microsoft.com/office/drawing/2014/main" id="{8142880A-D381-4D29-9799-1D0CCF21D881}"/>
              </a:ext>
            </a:extLst>
          </p:cNvPr>
          <p:cNvGrpSpPr/>
          <p:nvPr/>
        </p:nvGrpSpPr>
        <p:grpSpPr>
          <a:xfrm>
            <a:off x="9104810" y="1003836"/>
            <a:ext cx="2823421" cy="2257875"/>
            <a:chOff x="151501" y="4374106"/>
            <a:chExt cx="2793844" cy="2257875"/>
          </a:xfrm>
        </p:grpSpPr>
        <p:pic>
          <p:nvPicPr>
            <p:cNvPr id="9" name="Imagem 8">
              <a:extLst>
                <a:ext uri="{FF2B5EF4-FFF2-40B4-BE49-F238E27FC236}">
                  <a16:creationId xmlns:a16="http://schemas.microsoft.com/office/drawing/2014/main" id="{4C9D0EAC-3517-444A-B598-31E638D9CD0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9448" y="4374106"/>
              <a:ext cx="1101681" cy="1101681"/>
            </a:xfrm>
            <a:prstGeom prst="rect">
              <a:avLst/>
            </a:prstGeom>
          </p:spPr>
        </p:pic>
        <p:sp>
          <p:nvSpPr>
            <p:cNvPr id="10" name="CaixaDeTexto 9">
              <a:extLst>
                <a:ext uri="{FF2B5EF4-FFF2-40B4-BE49-F238E27FC236}">
                  <a16:creationId xmlns:a16="http://schemas.microsoft.com/office/drawing/2014/main" id="{FA5028F0-534B-4AF7-BAFB-8722E1B81882}"/>
                </a:ext>
              </a:extLst>
            </p:cNvPr>
            <p:cNvSpPr txBox="1"/>
            <p:nvPr/>
          </p:nvSpPr>
          <p:spPr>
            <a:xfrm>
              <a:off x="151501" y="5616318"/>
              <a:ext cx="279384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2000"/>
                <a:t>Percentual de municípios com gestão </a:t>
              </a:r>
              <a:r>
                <a:rPr lang="pt-BR" sz="2000" b="1"/>
                <a:t>boa</a:t>
              </a:r>
              <a:r>
                <a:rPr lang="pt-BR" sz="2000"/>
                <a:t> ou </a:t>
              </a:r>
              <a:r>
                <a:rPr lang="pt-BR" sz="2000" b="1"/>
                <a:t>excelente</a:t>
              </a:r>
              <a:r>
                <a:rPr lang="pt-BR" sz="2000"/>
                <a:t> por região</a:t>
              </a:r>
            </a:p>
          </p:txBody>
        </p:sp>
      </p:grpSp>
      <p:sp>
        <p:nvSpPr>
          <p:cNvPr id="15" name="CaixaDeTexto 1">
            <a:extLst>
              <a:ext uri="{FF2B5EF4-FFF2-40B4-BE49-F238E27FC236}">
                <a16:creationId xmlns:a16="http://schemas.microsoft.com/office/drawing/2014/main" id="{6EE0D217-B73A-405D-A9E8-2C637ECD7AB7}"/>
              </a:ext>
            </a:extLst>
          </p:cNvPr>
          <p:cNvSpPr txBox="1"/>
          <p:nvPr/>
        </p:nvSpPr>
        <p:spPr>
          <a:xfrm>
            <a:off x="0" y="6387006"/>
            <a:ext cx="5810250" cy="52726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pt-BR" sz="1200" b="1"/>
              <a:t>Fonte: Firjan</a:t>
            </a:r>
          </a:p>
          <a:p>
            <a:r>
              <a:rPr lang="pt-BR" sz="1200" b="1"/>
              <a:t>Elaboração:</a:t>
            </a:r>
            <a:r>
              <a:rPr lang="pt-BR" sz="1200" b="1" baseline="0"/>
              <a:t> BB/Assessoramento Econômico</a:t>
            </a:r>
            <a:endParaRPr lang="pt-BR" sz="1200" b="1"/>
          </a:p>
        </p:txBody>
      </p:sp>
    </p:spTree>
    <p:extLst>
      <p:ext uri="{BB962C8B-B14F-4D97-AF65-F5344CB8AC3E}">
        <p14:creationId xmlns:p14="http://schemas.microsoft.com/office/powerpoint/2010/main" val="37249284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5B7FE1CA-7FCB-4E09-9175-7FBA27A92DB9}"/>
              </a:ext>
            </a:extLst>
          </p:cNvPr>
          <p:cNvSpPr/>
          <p:nvPr/>
        </p:nvSpPr>
        <p:spPr>
          <a:xfrm>
            <a:off x="0" y="816951"/>
            <a:ext cx="12192000" cy="55816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aphicFrame>
        <p:nvGraphicFramePr>
          <p:cNvPr id="3" name="Objeto 2">
            <a:extLst>
              <a:ext uri="{FF2B5EF4-FFF2-40B4-BE49-F238E27FC236}">
                <a16:creationId xmlns:a16="http://schemas.microsoft.com/office/drawing/2014/main" id="{1F85A51F-A34E-4553-89A3-21C2CBCC3BE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38391" y="805376"/>
          <a:ext cx="8412760" cy="52472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9743967" imgH="6105410" progId="Excel.Sheet.12">
                  <p:link updateAutomatic="1"/>
                </p:oleObj>
              </mc:Choice>
              <mc:Fallback>
                <p:oleObj name="Worksheet" r:id="rId2" imgW="9743967" imgH="6105410" progId="Excel.Sheet.12">
                  <p:link updateAutomatic="1"/>
                  <p:pic>
                    <p:nvPicPr>
                      <p:cNvPr id="3" name="Objeto 2">
                        <a:extLst>
                          <a:ext uri="{FF2B5EF4-FFF2-40B4-BE49-F238E27FC236}">
                            <a16:creationId xmlns:a16="http://schemas.microsoft.com/office/drawing/2014/main" id="{1F85A51F-A34E-4553-89A3-21C2CBCC3B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038391" y="805376"/>
                        <a:ext cx="8412760" cy="52472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CaixaDeTexto 1">
            <a:extLst>
              <a:ext uri="{FF2B5EF4-FFF2-40B4-BE49-F238E27FC236}">
                <a16:creationId xmlns:a16="http://schemas.microsoft.com/office/drawing/2014/main" id="{A694D7C1-B6A8-46BC-9E70-6CDE7CB584CE}"/>
              </a:ext>
            </a:extLst>
          </p:cNvPr>
          <p:cNvSpPr txBox="1"/>
          <p:nvPr/>
        </p:nvSpPr>
        <p:spPr>
          <a:xfrm>
            <a:off x="0" y="6387006"/>
            <a:ext cx="5810250" cy="52726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pt-BR" sz="1200" b="1"/>
              <a:t>Fonte: Firjan</a:t>
            </a:r>
          </a:p>
          <a:p>
            <a:r>
              <a:rPr lang="pt-BR" sz="1200" b="1"/>
              <a:t>Elaboração:</a:t>
            </a:r>
            <a:r>
              <a:rPr lang="pt-BR" sz="1200" b="1" baseline="0"/>
              <a:t> BB/Assessoramento Econômico</a:t>
            </a:r>
            <a:endParaRPr lang="pt-BR" sz="1200" b="1"/>
          </a:p>
        </p:txBody>
      </p:sp>
      <p:sp>
        <p:nvSpPr>
          <p:cNvPr id="5" name="Espaço Reservado para Texto 1">
            <a:extLst>
              <a:ext uri="{FF2B5EF4-FFF2-40B4-BE49-F238E27FC236}">
                <a16:creationId xmlns:a16="http://schemas.microsoft.com/office/drawing/2014/main" id="{1E8D117C-7B9A-45FB-BAD3-6382C25D7B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4411" y="137588"/>
            <a:ext cx="10620720" cy="424732"/>
          </a:xfrm>
        </p:spPr>
        <p:txBody>
          <a:bodyPr/>
          <a:lstStyle/>
          <a:p>
            <a:r>
              <a:rPr lang="pt-BR"/>
              <a:t>Gestão Fiscal nas regiões</a:t>
            </a:r>
          </a:p>
        </p:txBody>
      </p:sp>
    </p:spTree>
    <p:extLst>
      <p:ext uri="{BB962C8B-B14F-4D97-AF65-F5344CB8AC3E}">
        <p14:creationId xmlns:p14="http://schemas.microsoft.com/office/powerpoint/2010/main" val="143464282"/>
      </p:ext>
    </p:extLst>
  </p:cSld>
  <p:clrMapOvr>
    <a:masterClrMapping/>
  </p:clrMapOvr>
</p:sld>
</file>

<file path=ppt/slides/slide2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9220" name="Picture 4" descr="aerial photography of concrete road">
            <a:extLst>
              <a:ext uri="{FF2B5EF4-FFF2-40B4-BE49-F238E27FC236}">
                <a16:creationId xmlns:a16="http://schemas.microsoft.com/office/drawing/2014/main" id="{3A7CF6CC-3F63-44CA-BA01-B39206B93BC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89" r="1" b="59177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4BA7F702-23F9-4D35-A2AD-2FF9693C14A4}"/>
              </a:ext>
            </a:extLst>
          </p:cNvPr>
          <p:cNvSpPr/>
          <p:nvPr/>
        </p:nvSpPr>
        <p:spPr>
          <a:xfrm>
            <a:off x="0" y="2466975"/>
            <a:ext cx="12192000" cy="1438275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0" b="1">
                <a:solidFill>
                  <a:srgbClr val="FFF000"/>
                </a:solidFill>
                <a:latin typeface="BancoDoBrasil Titulos Medium" panose="00000600000000000000" pitchFamily="2" charset="0"/>
              </a:rPr>
              <a:t>Entre idas e vindas, risco fiscal não sai da pauta</a:t>
            </a:r>
          </a:p>
        </p:txBody>
      </p:sp>
    </p:spTree>
    <p:extLst>
      <p:ext uri="{BB962C8B-B14F-4D97-AF65-F5344CB8AC3E}">
        <p14:creationId xmlns:p14="http://schemas.microsoft.com/office/powerpoint/2010/main" val="3424585166"/>
      </p:ext>
    </p:extLst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exto 1">
            <a:extLst>
              <a:ext uri="{FF2B5EF4-FFF2-40B4-BE49-F238E27FC236}">
                <a16:creationId xmlns:a16="http://schemas.microsoft.com/office/drawing/2014/main" id="{26AEEE54-D7B8-482B-B8ED-C37EF78CEB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4411" y="137588"/>
            <a:ext cx="10620720" cy="885371"/>
          </a:xfrm>
        </p:spPr>
        <p:txBody>
          <a:bodyPr/>
          <a:lstStyle/>
          <a:p>
            <a:r>
              <a:rPr lang="pt-BR"/>
              <a:t>Gestão Fiscal x Potencial Econômico </a:t>
            </a:r>
            <a:r>
              <a:rPr lang="pt-BR" sz="1800"/>
              <a:t>(2018)</a:t>
            </a:r>
          </a:p>
          <a:p>
            <a:endParaRPr lang="pt-BR"/>
          </a:p>
        </p:txBody>
      </p:sp>
      <p:pic>
        <p:nvPicPr>
          <p:cNvPr id="6" name="Imagem 5" descr="Gráfico, Gráfico de dispersão&#10;&#10;Descrição gerada automaticamente">
            <a:extLst>
              <a:ext uri="{FF2B5EF4-FFF2-40B4-BE49-F238E27FC236}">
                <a16:creationId xmlns:a16="http://schemas.microsoft.com/office/drawing/2014/main" id="{1CFC5897-B3E0-40AF-BD65-DC94D0B7FA7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78"/>
          <a:stretch/>
        </p:blipFill>
        <p:spPr>
          <a:xfrm>
            <a:off x="512691" y="637112"/>
            <a:ext cx="6754881" cy="5749894"/>
          </a:xfrm>
          <a:prstGeom prst="rect">
            <a:avLst/>
          </a:prstGeom>
        </p:spPr>
      </p:pic>
      <p:sp>
        <p:nvSpPr>
          <p:cNvPr id="22" name="CaixaDeTexto 1">
            <a:extLst>
              <a:ext uri="{FF2B5EF4-FFF2-40B4-BE49-F238E27FC236}">
                <a16:creationId xmlns:a16="http://schemas.microsoft.com/office/drawing/2014/main" id="{D6A03CB4-A242-4705-9315-020E3D1D1299}"/>
              </a:ext>
            </a:extLst>
          </p:cNvPr>
          <p:cNvSpPr txBox="1"/>
          <p:nvPr/>
        </p:nvSpPr>
        <p:spPr>
          <a:xfrm>
            <a:off x="0" y="6387006"/>
            <a:ext cx="5810250" cy="52726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pt-BR" sz="1200" b="1"/>
              <a:t>Fontes: Firjan e BB</a:t>
            </a:r>
          </a:p>
          <a:p>
            <a:r>
              <a:rPr lang="pt-BR" sz="1200" b="1"/>
              <a:t>Elaboração:</a:t>
            </a:r>
            <a:r>
              <a:rPr lang="pt-BR" sz="1200" b="1" baseline="0"/>
              <a:t> BB/Assessoramento Econômico</a:t>
            </a:r>
            <a:endParaRPr lang="pt-BR" sz="1200" b="1"/>
          </a:p>
        </p:txBody>
      </p:sp>
      <p:grpSp>
        <p:nvGrpSpPr>
          <p:cNvPr id="30" name="Agrupar 29">
            <a:extLst>
              <a:ext uri="{FF2B5EF4-FFF2-40B4-BE49-F238E27FC236}">
                <a16:creationId xmlns:a16="http://schemas.microsoft.com/office/drawing/2014/main" id="{767C7F5C-5AC7-4DFB-A7AD-80DF3D62033A}"/>
              </a:ext>
            </a:extLst>
          </p:cNvPr>
          <p:cNvGrpSpPr/>
          <p:nvPr/>
        </p:nvGrpSpPr>
        <p:grpSpPr>
          <a:xfrm>
            <a:off x="8180056" y="1676957"/>
            <a:ext cx="3140002" cy="2896449"/>
            <a:chOff x="8407240" y="1491762"/>
            <a:chExt cx="2760971" cy="2896449"/>
          </a:xfrm>
        </p:grpSpPr>
        <p:sp>
          <p:nvSpPr>
            <p:cNvPr id="19" name="Elipse 18">
              <a:extLst>
                <a:ext uri="{FF2B5EF4-FFF2-40B4-BE49-F238E27FC236}">
                  <a16:creationId xmlns:a16="http://schemas.microsoft.com/office/drawing/2014/main" id="{0EA363AA-DF87-4A2C-BA8A-A4134BF481DB}"/>
                </a:ext>
              </a:extLst>
            </p:cNvPr>
            <p:cNvSpPr/>
            <p:nvPr/>
          </p:nvSpPr>
          <p:spPr>
            <a:xfrm>
              <a:off x="8407240" y="1548293"/>
              <a:ext cx="298014" cy="284322"/>
            </a:xfrm>
            <a:prstGeom prst="ellipse">
              <a:avLst/>
            </a:prstGeom>
            <a:solidFill>
              <a:srgbClr val="03FB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Elipse 22">
              <a:extLst>
                <a:ext uri="{FF2B5EF4-FFF2-40B4-BE49-F238E27FC236}">
                  <a16:creationId xmlns:a16="http://schemas.microsoft.com/office/drawing/2014/main" id="{25205C3C-812C-4867-A453-2FE667714933}"/>
                </a:ext>
              </a:extLst>
            </p:cNvPr>
            <p:cNvSpPr/>
            <p:nvPr/>
          </p:nvSpPr>
          <p:spPr>
            <a:xfrm>
              <a:off x="8407245" y="2354708"/>
              <a:ext cx="298014" cy="284322"/>
            </a:xfrm>
            <a:prstGeom prst="ellipse">
              <a:avLst/>
            </a:prstGeom>
            <a:solidFill>
              <a:srgbClr val="0102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Elipse 23">
              <a:extLst>
                <a:ext uri="{FF2B5EF4-FFF2-40B4-BE49-F238E27FC236}">
                  <a16:creationId xmlns:a16="http://schemas.microsoft.com/office/drawing/2014/main" id="{03A556D2-1A81-472B-935B-E73064473172}"/>
                </a:ext>
              </a:extLst>
            </p:cNvPr>
            <p:cNvSpPr/>
            <p:nvPr/>
          </p:nvSpPr>
          <p:spPr>
            <a:xfrm>
              <a:off x="8407244" y="3181438"/>
              <a:ext cx="298014" cy="284322"/>
            </a:xfrm>
            <a:prstGeom prst="ellipse">
              <a:avLst/>
            </a:prstGeom>
            <a:solidFill>
              <a:srgbClr val="FBA6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Elipse 24">
              <a:extLst>
                <a:ext uri="{FF2B5EF4-FFF2-40B4-BE49-F238E27FC236}">
                  <a16:creationId xmlns:a16="http://schemas.microsoft.com/office/drawing/2014/main" id="{9AE656F7-67DE-443B-99A9-E2872D044DDB}"/>
                </a:ext>
              </a:extLst>
            </p:cNvPr>
            <p:cNvSpPr/>
            <p:nvPr/>
          </p:nvSpPr>
          <p:spPr>
            <a:xfrm>
              <a:off x="8407240" y="4061384"/>
              <a:ext cx="298014" cy="284322"/>
            </a:xfrm>
            <a:prstGeom prst="ellipse">
              <a:avLst/>
            </a:prstGeom>
            <a:solidFill>
              <a:srgbClr val="FD00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CaixaDeTexto 25">
              <a:extLst>
                <a:ext uri="{FF2B5EF4-FFF2-40B4-BE49-F238E27FC236}">
                  <a16:creationId xmlns:a16="http://schemas.microsoft.com/office/drawing/2014/main" id="{7EB9E88A-0B1D-45CD-A4A1-98DA73246014}"/>
                </a:ext>
              </a:extLst>
            </p:cNvPr>
            <p:cNvSpPr txBox="1"/>
            <p:nvPr/>
          </p:nvSpPr>
          <p:spPr>
            <a:xfrm>
              <a:off x="8681011" y="1491762"/>
              <a:ext cx="23926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>
                  <a:solidFill>
                    <a:schemeClr val="accent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Gestão de excelência</a:t>
              </a:r>
            </a:p>
          </p:txBody>
        </p:sp>
        <p:sp>
          <p:nvSpPr>
            <p:cNvPr id="27" name="CaixaDeTexto 26">
              <a:extLst>
                <a:ext uri="{FF2B5EF4-FFF2-40B4-BE49-F238E27FC236}">
                  <a16:creationId xmlns:a16="http://schemas.microsoft.com/office/drawing/2014/main" id="{5A218DCD-2C9A-430E-8105-3FF695AA9A28}"/>
                </a:ext>
              </a:extLst>
            </p:cNvPr>
            <p:cNvSpPr txBox="1"/>
            <p:nvPr/>
          </p:nvSpPr>
          <p:spPr>
            <a:xfrm>
              <a:off x="8775538" y="2285259"/>
              <a:ext cx="23926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>
                  <a:solidFill>
                    <a:schemeClr val="accent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Boa Gestão</a:t>
              </a:r>
            </a:p>
          </p:txBody>
        </p:sp>
        <p:sp>
          <p:nvSpPr>
            <p:cNvPr id="28" name="CaixaDeTexto 27">
              <a:extLst>
                <a:ext uri="{FF2B5EF4-FFF2-40B4-BE49-F238E27FC236}">
                  <a16:creationId xmlns:a16="http://schemas.microsoft.com/office/drawing/2014/main" id="{16A0ACC1-2B19-4A5E-B17D-9DD6F9DDA881}"/>
                </a:ext>
              </a:extLst>
            </p:cNvPr>
            <p:cNvSpPr txBox="1"/>
            <p:nvPr/>
          </p:nvSpPr>
          <p:spPr>
            <a:xfrm>
              <a:off x="8775538" y="3096656"/>
              <a:ext cx="23926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>
                  <a:solidFill>
                    <a:schemeClr val="accent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Gestão em Dificuldade</a:t>
              </a:r>
            </a:p>
          </p:txBody>
        </p:sp>
        <p:sp>
          <p:nvSpPr>
            <p:cNvPr id="29" name="CaixaDeTexto 28">
              <a:extLst>
                <a:ext uri="{FF2B5EF4-FFF2-40B4-BE49-F238E27FC236}">
                  <a16:creationId xmlns:a16="http://schemas.microsoft.com/office/drawing/2014/main" id="{00D43A76-773E-4A32-A3DD-3F8F82CE3789}"/>
                </a:ext>
              </a:extLst>
            </p:cNvPr>
            <p:cNvSpPr txBox="1"/>
            <p:nvPr/>
          </p:nvSpPr>
          <p:spPr>
            <a:xfrm>
              <a:off x="8775537" y="4018879"/>
              <a:ext cx="23926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>
                  <a:solidFill>
                    <a:schemeClr val="accent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Gestão Crítica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038455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exto 1">
            <a:extLst>
              <a:ext uri="{FF2B5EF4-FFF2-40B4-BE49-F238E27FC236}">
                <a16:creationId xmlns:a16="http://schemas.microsoft.com/office/drawing/2014/main" id="{26AEEE54-D7B8-482B-B8ED-C37EF78CEB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4411" y="137588"/>
            <a:ext cx="10620720" cy="885371"/>
          </a:xfrm>
        </p:spPr>
        <p:txBody>
          <a:bodyPr/>
          <a:lstStyle/>
          <a:p>
            <a:r>
              <a:rPr lang="pt-BR"/>
              <a:t>Gestão Fiscal x Potencial Econômico </a:t>
            </a:r>
            <a:r>
              <a:rPr lang="pt-BR" sz="1800"/>
              <a:t>(2018)</a:t>
            </a:r>
            <a:endParaRPr lang="pt-BR"/>
          </a:p>
          <a:p>
            <a:endParaRPr lang="pt-BR"/>
          </a:p>
        </p:txBody>
      </p:sp>
      <p:pic>
        <p:nvPicPr>
          <p:cNvPr id="6" name="Imagem 5" descr="Gráfico, Gráfico de dispersão&#10;&#10;Descrição gerada automaticamente">
            <a:extLst>
              <a:ext uri="{FF2B5EF4-FFF2-40B4-BE49-F238E27FC236}">
                <a16:creationId xmlns:a16="http://schemas.microsoft.com/office/drawing/2014/main" id="{1CFC5897-B3E0-40AF-BD65-DC94D0B7FA7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34"/>
          <a:stretch/>
        </p:blipFill>
        <p:spPr>
          <a:xfrm>
            <a:off x="4023885" y="2288392"/>
            <a:ext cx="3970317" cy="3317856"/>
          </a:xfrm>
          <a:prstGeom prst="rect">
            <a:avLst/>
          </a:prstGeom>
        </p:spPr>
      </p:pic>
      <p:graphicFrame>
        <p:nvGraphicFramePr>
          <p:cNvPr id="9" name="Objeto 8">
            <a:extLst>
              <a:ext uri="{FF2B5EF4-FFF2-40B4-BE49-F238E27FC236}">
                <a16:creationId xmlns:a16="http://schemas.microsoft.com/office/drawing/2014/main" id="{D2E86544-7623-4D51-86D9-896B702A586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115" y="1348244"/>
          <a:ext cx="1946491" cy="19688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4" imgW="1657479" imgH="1676285" progId="Excel.Sheet.12">
                  <p:link updateAutomatic="1"/>
                </p:oleObj>
              </mc:Choice>
              <mc:Fallback>
                <p:oleObj name="Worksheet" r:id="rId4" imgW="1657479" imgH="1676285" progId="Excel.Sheet.12">
                  <p:link updateAutomatic="1"/>
                  <p:pic>
                    <p:nvPicPr>
                      <p:cNvPr id="9" name="Objeto 8">
                        <a:extLst>
                          <a:ext uri="{FF2B5EF4-FFF2-40B4-BE49-F238E27FC236}">
                            <a16:creationId xmlns:a16="http://schemas.microsoft.com/office/drawing/2014/main" id="{D2E86544-7623-4D51-86D9-896B702A586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115" y="1348244"/>
                        <a:ext cx="1946491" cy="19688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" name="Agrupar 9">
            <a:extLst>
              <a:ext uri="{FF2B5EF4-FFF2-40B4-BE49-F238E27FC236}">
                <a16:creationId xmlns:a16="http://schemas.microsoft.com/office/drawing/2014/main" id="{082B2AF5-E7F6-4568-81B1-E5397F21BA2F}"/>
              </a:ext>
            </a:extLst>
          </p:cNvPr>
          <p:cNvGrpSpPr/>
          <p:nvPr/>
        </p:nvGrpSpPr>
        <p:grpSpPr>
          <a:xfrm>
            <a:off x="1967154" y="1073040"/>
            <a:ext cx="3805711" cy="2195814"/>
            <a:chOff x="1421306" y="638386"/>
            <a:chExt cx="3805711" cy="2195814"/>
          </a:xfrm>
        </p:grpSpPr>
        <p:sp>
          <p:nvSpPr>
            <p:cNvPr id="14" name="Arco 13">
              <a:extLst>
                <a:ext uri="{FF2B5EF4-FFF2-40B4-BE49-F238E27FC236}">
                  <a16:creationId xmlns:a16="http://schemas.microsoft.com/office/drawing/2014/main" id="{955161C5-2DD1-404F-AC19-96446A26373D}"/>
                </a:ext>
              </a:extLst>
            </p:cNvPr>
            <p:cNvSpPr/>
            <p:nvPr/>
          </p:nvSpPr>
          <p:spPr>
            <a:xfrm rot="10441108">
              <a:off x="2578939" y="638386"/>
              <a:ext cx="2648078" cy="1854564"/>
            </a:xfrm>
            <a:prstGeom prst="arc">
              <a:avLst>
                <a:gd name="adj1" fmla="val 15870247"/>
                <a:gd name="adj2" fmla="val 20222514"/>
              </a:avLst>
            </a:prstGeom>
            <a:ln w="66675">
              <a:solidFill>
                <a:schemeClr val="accent4">
                  <a:lumMod val="60000"/>
                  <a:lumOff val="40000"/>
                </a:schemeClr>
              </a:solidFill>
              <a:headEnd type="none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t-BR" sz="1400"/>
            </a:p>
          </p:txBody>
        </p:sp>
        <p:sp>
          <p:nvSpPr>
            <p:cNvPr id="5" name="CaixaDeTexto 4">
              <a:extLst>
                <a:ext uri="{FF2B5EF4-FFF2-40B4-BE49-F238E27FC236}">
                  <a16:creationId xmlns:a16="http://schemas.microsoft.com/office/drawing/2014/main" id="{3FD3FFD6-9162-464E-BB73-ABEA2E395524}"/>
                </a:ext>
              </a:extLst>
            </p:cNvPr>
            <p:cNvSpPr txBox="1"/>
            <p:nvPr/>
          </p:nvSpPr>
          <p:spPr>
            <a:xfrm>
              <a:off x="1421306" y="1018318"/>
              <a:ext cx="2596755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b="1">
                  <a:solidFill>
                    <a:srgbClr val="7165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23,7% </a:t>
              </a:r>
              <a:r>
                <a:rPr lang="pt-BR" sz="1400">
                  <a:solidFill>
                    <a:srgbClr val="7165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dos Municípios</a:t>
              </a:r>
            </a:p>
            <a:p>
              <a:endParaRPr lang="pt-BR" sz="1600">
                <a:solidFill>
                  <a:srgbClr val="71659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pt-BR" sz="1600" b="1">
                  <a:solidFill>
                    <a:srgbClr val="7165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13,3% </a:t>
              </a:r>
              <a:r>
                <a:rPr lang="pt-BR" sz="1400">
                  <a:solidFill>
                    <a:srgbClr val="7165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 População</a:t>
              </a:r>
            </a:p>
            <a:p>
              <a:endParaRPr lang="pt-BR" sz="1600">
                <a:solidFill>
                  <a:srgbClr val="71659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pt-BR" sz="1600" b="1">
                  <a:solidFill>
                    <a:srgbClr val="7165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25,5% </a:t>
              </a:r>
              <a:r>
                <a:rPr lang="pt-BR" sz="1400">
                  <a:solidFill>
                    <a:srgbClr val="7165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 PIB</a:t>
              </a:r>
            </a:p>
            <a:p>
              <a:r>
                <a:rPr lang="pt-BR" sz="1400">
                  <a:solidFill>
                    <a:srgbClr val="7165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  <a:p>
              <a:r>
                <a:rPr lang="pt-BR" sz="1600" b="1">
                  <a:solidFill>
                    <a:srgbClr val="7165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0,46 </a:t>
              </a:r>
              <a:r>
                <a:rPr lang="pt-BR" sz="1400">
                  <a:solidFill>
                    <a:srgbClr val="7165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  IFDM Médio</a:t>
              </a:r>
            </a:p>
          </p:txBody>
        </p:sp>
      </p:grpSp>
      <p:grpSp>
        <p:nvGrpSpPr>
          <p:cNvPr id="12" name="Agrupar 11">
            <a:extLst>
              <a:ext uri="{FF2B5EF4-FFF2-40B4-BE49-F238E27FC236}">
                <a16:creationId xmlns:a16="http://schemas.microsoft.com/office/drawing/2014/main" id="{3E66E4CC-9B3E-49FA-BAC1-E94401A6888F}"/>
              </a:ext>
            </a:extLst>
          </p:cNvPr>
          <p:cNvGrpSpPr/>
          <p:nvPr/>
        </p:nvGrpSpPr>
        <p:grpSpPr>
          <a:xfrm>
            <a:off x="1986562" y="3684756"/>
            <a:ext cx="3913265" cy="2814601"/>
            <a:chOff x="1313752" y="3543061"/>
            <a:chExt cx="3913265" cy="2814601"/>
          </a:xfrm>
        </p:grpSpPr>
        <p:sp>
          <p:nvSpPr>
            <p:cNvPr id="18" name="Arco 17">
              <a:extLst>
                <a:ext uri="{FF2B5EF4-FFF2-40B4-BE49-F238E27FC236}">
                  <a16:creationId xmlns:a16="http://schemas.microsoft.com/office/drawing/2014/main" id="{5C9111C8-A020-47A5-9293-D5727155DBBF}"/>
                </a:ext>
              </a:extLst>
            </p:cNvPr>
            <p:cNvSpPr/>
            <p:nvPr/>
          </p:nvSpPr>
          <p:spPr>
            <a:xfrm rot="10441108">
              <a:off x="2578939" y="3543061"/>
              <a:ext cx="2648078" cy="1854564"/>
            </a:xfrm>
            <a:prstGeom prst="arc">
              <a:avLst>
                <a:gd name="adj1" fmla="val 15870247"/>
                <a:gd name="adj2" fmla="val 20222514"/>
              </a:avLst>
            </a:prstGeom>
            <a:ln w="66675">
              <a:solidFill>
                <a:schemeClr val="accent4">
                  <a:lumMod val="60000"/>
                  <a:lumOff val="40000"/>
                </a:schemeClr>
              </a:solidFill>
              <a:headEnd type="none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t-BR" sz="1600"/>
            </a:p>
          </p:txBody>
        </p:sp>
        <p:sp>
          <p:nvSpPr>
            <p:cNvPr id="15" name="CaixaDeTexto 14">
              <a:extLst>
                <a:ext uri="{FF2B5EF4-FFF2-40B4-BE49-F238E27FC236}">
                  <a16:creationId xmlns:a16="http://schemas.microsoft.com/office/drawing/2014/main" id="{6B1DC847-D604-4FF9-8281-16F9A771EAFA}"/>
                </a:ext>
              </a:extLst>
            </p:cNvPr>
            <p:cNvSpPr txBox="1"/>
            <p:nvPr/>
          </p:nvSpPr>
          <p:spPr>
            <a:xfrm>
              <a:off x="1313752" y="4264781"/>
              <a:ext cx="2422869" cy="2092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b="1">
                  <a:solidFill>
                    <a:srgbClr val="7165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51,0% </a:t>
              </a:r>
              <a:r>
                <a:rPr lang="pt-BR" sz="1400">
                  <a:solidFill>
                    <a:srgbClr val="7165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dos Municípios</a:t>
              </a:r>
            </a:p>
            <a:p>
              <a:endParaRPr lang="pt-BR" sz="1600">
                <a:solidFill>
                  <a:srgbClr val="71659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pt-BR" sz="1600" b="1">
                  <a:solidFill>
                    <a:srgbClr val="7165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22,8% </a:t>
              </a:r>
              <a:r>
                <a:rPr lang="pt-BR" sz="1400">
                  <a:solidFill>
                    <a:srgbClr val="7165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 População</a:t>
              </a:r>
            </a:p>
            <a:p>
              <a:endParaRPr lang="pt-BR" sz="1600">
                <a:solidFill>
                  <a:srgbClr val="71659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pt-BR" sz="1600" b="1">
                  <a:solidFill>
                    <a:srgbClr val="7165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31,0% </a:t>
              </a:r>
              <a:r>
                <a:rPr lang="pt-BR" sz="1400">
                  <a:solidFill>
                    <a:srgbClr val="7165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 PIB</a:t>
              </a:r>
            </a:p>
            <a:p>
              <a:endParaRPr lang="pt-BR" sz="1400">
                <a:solidFill>
                  <a:srgbClr val="71659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pt-BR" sz="1600" b="1">
                  <a:solidFill>
                    <a:srgbClr val="7165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0,41 </a:t>
              </a:r>
              <a:r>
                <a:rPr lang="pt-BR" sz="1400">
                  <a:solidFill>
                    <a:srgbClr val="7165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  IFDM Médio</a:t>
              </a:r>
            </a:p>
            <a:p>
              <a:endParaRPr lang="pt-BR" sz="1400">
                <a:solidFill>
                  <a:srgbClr val="71659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13956BEA-DD98-40F5-A0DF-11F34B4A86C2}"/>
              </a:ext>
            </a:extLst>
          </p:cNvPr>
          <p:cNvGrpSpPr/>
          <p:nvPr/>
        </p:nvGrpSpPr>
        <p:grpSpPr>
          <a:xfrm>
            <a:off x="6734695" y="826501"/>
            <a:ext cx="3403971" cy="2878775"/>
            <a:chOff x="7475062" y="741255"/>
            <a:chExt cx="3403971" cy="2878775"/>
          </a:xfrm>
        </p:grpSpPr>
        <p:sp>
          <p:nvSpPr>
            <p:cNvPr id="11" name="Arco 10">
              <a:extLst>
                <a:ext uri="{FF2B5EF4-FFF2-40B4-BE49-F238E27FC236}">
                  <a16:creationId xmlns:a16="http://schemas.microsoft.com/office/drawing/2014/main" id="{C33125D2-24BA-4C7C-B084-FFB5A6785BF4}"/>
                </a:ext>
              </a:extLst>
            </p:cNvPr>
            <p:cNvSpPr/>
            <p:nvPr/>
          </p:nvSpPr>
          <p:spPr>
            <a:xfrm rot="8730751">
              <a:off x="7475062" y="741255"/>
              <a:ext cx="2648078" cy="1854564"/>
            </a:xfrm>
            <a:prstGeom prst="arc">
              <a:avLst>
                <a:gd name="adj1" fmla="val 15870247"/>
                <a:gd name="adj2" fmla="val 20222514"/>
              </a:avLst>
            </a:prstGeom>
            <a:ln w="66675">
              <a:solidFill>
                <a:schemeClr val="accent4">
                  <a:lumMod val="60000"/>
                  <a:lumOff val="40000"/>
                </a:schemeClr>
              </a:solidFill>
              <a:headEnd type="stealth" w="lg" len="lg"/>
              <a:tailEnd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t-BR" sz="1400"/>
            </a:p>
          </p:txBody>
        </p:sp>
        <p:sp>
          <p:nvSpPr>
            <p:cNvPr id="16" name="CaixaDeTexto 15">
              <a:extLst>
                <a:ext uri="{FF2B5EF4-FFF2-40B4-BE49-F238E27FC236}">
                  <a16:creationId xmlns:a16="http://schemas.microsoft.com/office/drawing/2014/main" id="{F557EA72-0301-44A7-81F0-875897C37377}"/>
                </a:ext>
              </a:extLst>
            </p:cNvPr>
            <p:cNvSpPr txBox="1"/>
            <p:nvPr/>
          </p:nvSpPr>
          <p:spPr>
            <a:xfrm>
              <a:off x="8404653" y="1527149"/>
              <a:ext cx="2474380" cy="2092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pt-BR" b="1">
                  <a:solidFill>
                    <a:srgbClr val="7165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20,3% </a:t>
              </a:r>
              <a:r>
                <a:rPr lang="pt-BR" sz="1400">
                  <a:solidFill>
                    <a:srgbClr val="7165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dos Municípios</a:t>
              </a:r>
            </a:p>
            <a:p>
              <a:pPr algn="r"/>
              <a:endParaRPr lang="pt-BR" sz="1600">
                <a:solidFill>
                  <a:srgbClr val="71659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r"/>
              <a:r>
                <a:rPr lang="pt-BR" sz="1600" b="1">
                  <a:solidFill>
                    <a:srgbClr val="7165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50,3% </a:t>
              </a:r>
              <a:r>
                <a:rPr lang="pt-BR" sz="1400">
                  <a:solidFill>
                    <a:srgbClr val="7165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 População</a:t>
              </a:r>
            </a:p>
            <a:p>
              <a:pPr algn="r"/>
              <a:endParaRPr lang="pt-BR" sz="1600">
                <a:solidFill>
                  <a:srgbClr val="71659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r"/>
              <a:r>
                <a:rPr lang="pt-BR" sz="1600" b="1">
                  <a:solidFill>
                    <a:srgbClr val="7165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36,1% </a:t>
              </a:r>
              <a:r>
                <a:rPr lang="pt-BR" sz="1400">
                  <a:solidFill>
                    <a:srgbClr val="7165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 PIB</a:t>
              </a:r>
            </a:p>
            <a:p>
              <a:pPr algn="r"/>
              <a:endParaRPr lang="pt-BR" sz="1400">
                <a:solidFill>
                  <a:srgbClr val="71659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r"/>
              <a:r>
                <a:rPr lang="pt-BR" sz="1600" b="1">
                  <a:solidFill>
                    <a:srgbClr val="7165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0,61 </a:t>
              </a:r>
              <a:r>
                <a:rPr lang="pt-BR" sz="1400">
                  <a:solidFill>
                    <a:srgbClr val="7165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  IFDM Médio</a:t>
              </a:r>
            </a:p>
            <a:p>
              <a:pPr algn="r"/>
              <a:endParaRPr lang="pt-BR" sz="1400">
                <a:solidFill>
                  <a:srgbClr val="71659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1" name="Agrupar 20">
            <a:extLst>
              <a:ext uri="{FF2B5EF4-FFF2-40B4-BE49-F238E27FC236}">
                <a16:creationId xmlns:a16="http://schemas.microsoft.com/office/drawing/2014/main" id="{108EB4DD-6F8E-4C9B-A62F-04EAB97F4FEE}"/>
              </a:ext>
            </a:extLst>
          </p:cNvPr>
          <p:cNvGrpSpPr/>
          <p:nvPr/>
        </p:nvGrpSpPr>
        <p:grpSpPr>
          <a:xfrm>
            <a:off x="6670179" y="3464959"/>
            <a:ext cx="3645710" cy="2893477"/>
            <a:chOff x="7656404" y="3395519"/>
            <a:chExt cx="3170368" cy="2893477"/>
          </a:xfrm>
        </p:grpSpPr>
        <p:sp>
          <p:nvSpPr>
            <p:cNvPr id="17" name="Arco 16">
              <a:extLst>
                <a:ext uri="{FF2B5EF4-FFF2-40B4-BE49-F238E27FC236}">
                  <a16:creationId xmlns:a16="http://schemas.microsoft.com/office/drawing/2014/main" id="{F0DE6DC4-B2C2-46D3-A4F0-0F3CF2C08477}"/>
                </a:ext>
              </a:extLst>
            </p:cNvPr>
            <p:cNvSpPr/>
            <p:nvPr/>
          </p:nvSpPr>
          <p:spPr>
            <a:xfrm rot="8730751">
              <a:off x="7656404" y="3395519"/>
              <a:ext cx="2648078" cy="1854564"/>
            </a:xfrm>
            <a:prstGeom prst="arc">
              <a:avLst>
                <a:gd name="adj1" fmla="val 15870247"/>
                <a:gd name="adj2" fmla="val 20222514"/>
              </a:avLst>
            </a:prstGeom>
            <a:ln w="66675">
              <a:solidFill>
                <a:schemeClr val="accent4">
                  <a:lumMod val="60000"/>
                  <a:lumOff val="40000"/>
                </a:schemeClr>
              </a:solidFill>
              <a:headEnd type="stealth" w="lg" len="lg"/>
              <a:tailEnd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t-BR" sz="1600"/>
            </a:p>
          </p:txBody>
        </p:sp>
        <p:sp>
          <p:nvSpPr>
            <p:cNvPr id="20" name="CaixaDeTexto 19">
              <a:extLst>
                <a:ext uri="{FF2B5EF4-FFF2-40B4-BE49-F238E27FC236}">
                  <a16:creationId xmlns:a16="http://schemas.microsoft.com/office/drawing/2014/main" id="{E990FA31-3FA7-46D3-BBF1-43F8B7AAC102}"/>
                </a:ext>
              </a:extLst>
            </p:cNvPr>
            <p:cNvSpPr txBox="1"/>
            <p:nvPr/>
          </p:nvSpPr>
          <p:spPr>
            <a:xfrm>
              <a:off x="8766962" y="4226893"/>
              <a:ext cx="2059810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pt-BR" b="1">
                  <a:solidFill>
                    <a:srgbClr val="7165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4,9% </a:t>
              </a:r>
              <a:r>
                <a:rPr lang="pt-BR" sz="1400">
                  <a:solidFill>
                    <a:srgbClr val="7165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dos Municípios</a:t>
              </a:r>
            </a:p>
            <a:p>
              <a:pPr algn="r"/>
              <a:endParaRPr lang="pt-BR" sz="1600">
                <a:solidFill>
                  <a:srgbClr val="71659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r"/>
              <a:r>
                <a:rPr lang="pt-BR" sz="1600" b="1">
                  <a:solidFill>
                    <a:srgbClr val="7165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13,5% </a:t>
              </a:r>
              <a:r>
                <a:rPr lang="pt-BR" sz="1400">
                  <a:solidFill>
                    <a:srgbClr val="7165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 População</a:t>
              </a:r>
            </a:p>
            <a:p>
              <a:pPr algn="r"/>
              <a:endParaRPr lang="pt-BR" sz="1600">
                <a:solidFill>
                  <a:srgbClr val="71659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r"/>
              <a:r>
                <a:rPr lang="pt-BR" sz="1600" b="1">
                  <a:solidFill>
                    <a:srgbClr val="7165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7,4% </a:t>
              </a:r>
              <a:r>
                <a:rPr lang="pt-BR" sz="1400">
                  <a:solidFill>
                    <a:srgbClr val="7165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 PIB</a:t>
              </a:r>
            </a:p>
            <a:p>
              <a:pPr algn="r"/>
              <a:endParaRPr lang="pt-BR" sz="1400">
                <a:solidFill>
                  <a:srgbClr val="71659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r"/>
              <a:r>
                <a:rPr lang="pt-BR" sz="1600" b="1">
                  <a:solidFill>
                    <a:srgbClr val="7165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0,59 </a:t>
              </a:r>
              <a:r>
                <a:rPr lang="pt-BR" sz="1400">
                  <a:solidFill>
                    <a:srgbClr val="7165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  IFDM Médio</a:t>
              </a:r>
            </a:p>
            <a:p>
              <a:pPr algn="r"/>
              <a:endParaRPr lang="pt-BR" sz="1400">
                <a:solidFill>
                  <a:srgbClr val="71659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2" name="CaixaDeTexto 1">
            <a:extLst>
              <a:ext uri="{FF2B5EF4-FFF2-40B4-BE49-F238E27FC236}">
                <a16:creationId xmlns:a16="http://schemas.microsoft.com/office/drawing/2014/main" id="{D6A03CB4-A242-4705-9315-020E3D1D1299}"/>
              </a:ext>
            </a:extLst>
          </p:cNvPr>
          <p:cNvSpPr txBox="1"/>
          <p:nvPr/>
        </p:nvSpPr>
        <p:spPr>
          <a:xfrm>
            <a:off x="0" y="6387006"/>
            <a:ext cx="5810250" cy="52726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pt-BR" sz="1200" b="1"/>
              <a:t>Fontes: Firjan e BB</a:t>
            </a:r>
          </a:p>
          <a:p>
            <a:r>
              <a:rPr lang="pt-BR" sz="1200" b="1"/>
              <a:t>Elaboração:</a:t>
            </a:r>
            <a:r>
              <a:rPr lang="pt-BR" sz="1200" b="1" baseline="0"/>
              <a:t> BB/Assessoramento Econômico</a:t>
            </a:r>
            <a:endParaRPr lang="pt-BR" sz="1200" b="1"/>
          </a:p>
        </p:txBody>
      </p:sp>
      <p:graphicFrame>
        <p:nvGraphicFramePr>
          <p:cNvPr id="3" name="Objeto 2">
            <a:extLst>
              <a:ext uri="{FF2B5EF4-FFF2-40B4-BE49-F238E27FC236}">
                <a16:creationId xmlns:a16="http://schemas.microsoft.com/office/drawing/2014/main" id="{E9C2DBF0-D5D5-4E49-BBF0-1A251110A75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477" y="4283268"/>
          <a:ext cx="1957677" cy="19688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6" imgW="1666767" imgH="1676285" progId="Excel.Sheet.12">
                  <p:link updateAutomatic="1"/>
                </p:oleObj>
              </mc:Choice>
              <mc:Fallback>
                <p:oleObj name="Worksheet" r:id="rId6" imgW="1666767" imgH="1676285" progId="Excel.Sheet.12">
                  <p:link updateAutomatic="1"/>
                  <p:pic>
                    <p:nvPicPr>
                      <p:cNvPr id="3" name="Objeto 2">
                        <a:extLst>
                          <a:ext uri="{FF2B5EF4-FFF2-40B4-BE49-F238E27FC236}">
                            <a16:creationId xmlns:a16="http://schemas.microsoft.com/office/drawing/2014/main" id="{E9C2DBF0-D5D5-4E49-BBF0-1A251110A75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477" y="4283268"/>
                        <a:ext cx="1957677" cy="19688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to 18">
            <a:extLst>
              <a:ext uri="{FF2B5EF4-FFF2-40B4-BE49-F238E27FC236}">
                <a16:creationId xmlns:a16="http://schemas.microsoft.com/office/drawing/2014/main" id="{3C7DF0BF-7918-412C-89F5-77D6F982377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230798" y="1460136"/>
          <a:ext cx="1924117" cy="19688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8" imgW="1638214" imgH="1676285" progId="Excel.Sheet.12">
                  <p:link updateAutomatic="1"/>
                </p:oleObj>
              </mc:Choice>
              <mc:Fallback>
                <p:oleObj name="Worksheet" r:id="rId8" imgW="1638214" imgH="1676285" progId="Excel.Sheet.12">
                  <p:link updateAutomatic="1"/>
                  <p:pic>
                    <p:nvPicPr>
                      <p:cNvPr id="19" name="Objeto 18">
                        <a:extLst>
                          <a:ext uri="{FF2B5EF4-FFF2-40B4-BE49-F238E27FC236}">
                            <a16:creationId xmlns:a16="http://schemas.microsoft.com/office/drawing/2014/main" id="{3C7DF0BF-7918-412C-89F5-77D6F982377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230798" y="1460136"/>
                        <a:ext cx="1924117" cy="19688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to 22">
            <a:extLst>
              <a:ext uri="{FF2B5EF4-FFF2-40B4-BE49-F238E27FC236}">
                <a16:creationId xmlns:a16="http://schemas.microsoft.com/office/drawing/2014/main" id="{08BBFC8B-B877-4FEA-A139-645406BEF97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284603" y="4323503"/>
          <a:ext cx="1901744" cy="19688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10" imgW="1619293" imgH="1676285" progId="Excel.Sheet.12">
                  <p:link updateAutomatic="1"/>
                </p:oleObj>
              </mc:Choice>
              <mc:Fallback>
                <p:oleObj name="Worksheet" r:id="rId10" imgW="1619293" imgH="1676285" progId="Excel.Sheet.12">
                  <p:link updateAutomatic="1"/>
                  <p:pic>
                    <p:nvPicPr>
                      <p:cNvPr id="23" name="Objeto 22">
                        <a:extLst>
                          <a:ext uri="{FF2B5EF4-FFF2-40B4-BE49-F238E27FC236}">
                            <a16:creationId xmlns:a16="http://schemas.microsoft.com/office/drawing/2014/main" id="{08BBFC8B-B877-4FEA-A139-645406BEF9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284603" y="4323503"/>
                        <a:ext cx="1901744" cy="19688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7" name="Agrupar 36">
            <a:extLst>
              <a:ext uri="{FF2B5EF4-FFF2-40B4-BE49-F238E27FC236}">
                <a16:creationId xmlns:a16="http://schemas.microsoft.com/office/drawing/2014/main" id="{CD1C6A09-9891-4BF0-A65C-132921E1AE1B}"/>
              </a:ext>
            </a:extLst>
          </p:cNvPr>
          <p:cNvGrpSpPr/>
          <p:nvPr/>
        </p:nvGrpSpPr>
        <p:grpSpPr>
          <a:xfrm>
            <a:off x="524148" y="822397"/>
            <a:ext cx="11441246" cy="339898"/>
            <a:chOff x="235197" y="788331"/>
            <a:chExt cx="11441246" cy="339898"/>
          </a:xfrm>
        </p:grpSpPr>
        <p:grpSp>
          <p:nvGrpSpPr>
            <p:cNvPr id="33" name="Agrupar 32">
              <a:extLst>
                <a:ext uri="{FF2B5EF4-FFF2-40B4-BE49-F238E27FC236}">
                  <a16:creationId xmlns:a16="http://schemas.microsoft.com/office/drawing/2014/main" id="{17A386B3-51B6-4240-92F9-55A37EA4CDA9}"/>
                </a:ext>
              </a:extLst>
            </p:cNvPr>
            <p:cNvGrpSpPr/>
            <p:nvPr/>
          </p:nvGrpSpPr>
          <p:grpSpPr>
            <a:xfrm>
              <a:off x="235197" y="788331"/>
              <a:ext cx="3032498" cy="339898"/>
              <a:chOff x="4478218" y="1084767"/>
              <a:chExt cx="3032498" cy="339898"/>
            </a:xfrm>
          </p:grpSpPr>
          <p:sp>
            <p:nvSpPr>
              <p:cNvPr id="25" name="Elipse 24">
                <a:extLst>
                  <a:ext uri="{FF2B5EF4-FFF2-40B4-BE49-F238E27FC236}">
                    <a16:creationId xmlns:a16="http://schemas.microsoft.com/office/drawing/2014/main" id="{AEA4FD78-4FDE-42C0-ABBF-B7115FF7C5E1}"/>
                  </a:ext>
                </a:extLst>
              </p:cNvPr>
              <p:cNvSpPr/>
              <p:nvPr/>
            </p:nvSpPr>
            <p:spPr>
              <a:xfrm>
                <a:off x="4478218" y="1084767"/>
                <a:ext cx="338926" cy="284322"/>
              </a:xfrm>
              <a:prstGeom prst="ellipse">
                <a:avLst/>
              </a:prstGeom>
              <a:solidFill>
                <a:srgbClr val="03FB0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" name="CaixaDeTexto 28">
                <a:extLst>
                  <a:ext uri="{FF2B5EF4-FFF2-40B4-BE49-F238E27FC236}">
                    <a16:creationId xmlns:a16="http://schemas.microsoft.com/office/drawing/2014/main" id="{64C22464-D749-4B57-AD20-6A066377057C}"/>
                  </a:ext>
                </a:extLst>
              </p:cNvPr>
              <p:cNvSpPr txBox="1"/>
              <p:nvPr/>
            </p:nvSpPr>
            <p:spPr>
              <a:xfrm>
                <a:off x="4789573" y="1086111"/>
                <a:ext cx="2721143" cy="33855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t">
                <a:spAutoFit/>
              </a:bodyPr>
              <a:lstStyle/>
              <a:p>
                <a:r>
                  <a:rPr lang="pt-BR" sz="1600">
                    <a:solidFill>
                      <a:schemeClr val="accent1">
                        <a:lumMod val="75000"/>
                      </a:schemeClr>
                    </a:solidFill>
                    <a:latin typeface="Arial"/>
                    <a:cs typeface="Arial"/>
                  </a:rPr>
                  <a:t>Gestão de Excelência</a:t>
                </a:r>
                <a:endParaRPr lang="pt-BR" sz="1600">
                  <a:solidFill>
                    <a:schemeClr val="accent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4" name="Agrupar 33">
              <a:extLst>
                <a:ext uri="{FF2B5EF4-FFF2-40B4-BE49-F238E27FC236}">
                  <a16:creationId xmlns:a16="http://schemas.microsoft.com/office/drawing/2014/main" id="{D29F3174-0DF6-4FCE-A202-2C417CE996EF}"/>
                </a:ext>
              </a:extLst>
            </p:cNvPr>
            <p:cNvGrpSpPr/>
            <p:nvPr/>
          </p:nvGrpSpPr>
          <p:grpSpPr>
            <a:xfrm>
              <a:off x="3270743" y="789675"/>
              <a:ext cx="3058972" cy="338554"/>
              <a:chOff x="4559248" y="1798583"/>
              <a:chExt cx="3058972" cy="338554"/>
            </a:xfrm>
          </p:grpSpPr>
          <p:sp>
            <p:nvSpPr>
              <p:cNvPr id="26" name="Elipse 25">
                <a:extLst>
                  <a:ext uri="{FF2B5EF4-FFF2-40B4-BE49-F238E27FC236}">
                    <a16:creationId xmlns:a16="http://schemas.microsoft.com/office/drawing/2014/main" id="{C26C827B-9483-4545-80DE-259CA7197705}"/>
                  </a:ext>
                </a:extLst>
              </p:cNvPr>
              <p:cNvSpPr/>
              <p:nvPr/>
            </p:nvSpPr>
            <p:spPr>
              <a:xfrm>
                <a:off x="4559248" y="1810157"/>
                <a:ext cx="338926" cy="284322"/>
              </a:xfrm>
              <a:prstGeom prst="ellipse">
                <a:avLst/>
              </a:prstGeom>
              <a:solidFill>
                <a:srgbClr val="0102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" name="CaixaDeTexto 29">
                <a:extLst>
                  <a:ext uri="{FF2B5EF4-FFF2-40B4-BE49-F238E27FC236}">
                    <a16:creationId xmlns:a16="http://schemas.microsoft.com/office/drawing/2014/main" id="{F8AF33E1-2032-4673-B992-4DE79C2A3D11}"/>
                  </a:ext>
                </a:extLst>
              </p:cNvPr>
              <p:cNvSpPr txBox="1"/>
              <p:nvPr/>
            </p:nvSpPr>
            <p:spPr>
              <a:xfrm>
                <a:off x="4897077" y="1798583"/>
                <a:ext cx="272114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t-BR" sz="1600">
                    <a:solidFill>
                      <a:schemeClr val="accent1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Boa Gestão</a:t>
                </a:r>
              </a:p>
            </p:txBody>
          </p:sp>
        </p:grpSp>
        <p:grpSp>
          <p:nvGrpSpPr>
            <p:cNvPr id="35" name="Agrupar 34">
              <a:extLst>
                <a:ext uri="{FF2B5EF4-FFF2-40B4-BE49-F238E27FC236}">
                  <a16:creationId xmlns:a16="http://schemas.microsoft.com/office/drawing/2014/main" id="{18CAE279-27D1-4E5D-BC60-D9A2D5618902}"/>
                </a:ext>
              </a:extLst>
            </p:cNvPr>
            <p:cNvGrpSpPr/>
            <p:nvPr/>
          </p:nvGrpSpPr>
          <p:grpSpPr>
            <a:xfrm>
              <a:off x="5277925" y="789675"/>
              <a:ext cx="3058972" cy="338554"/>
              <a:chOff x="4559248" y="2691005"/>
              <a:chExt cx="3058972" cy="338554"/>
            </a:xfrm>
          </p:grpSpPr>
          <p:sp>
            <p:nvSpPr>
              <p:cNvPr id="27" name="Elipse 26">
                <a:extLst>
                  <a:ext uri="{FF2B5EF4-FFF2-40B4-BE49-F238E27FC236}">
                    <a16:creationId xmlns:a16="http://schemas.microsoft.com/office/drawing/2014/main" id="{8D7AFFD1-552F-4AB5-8CFE-5A3DAF3B75A4}"/>
                  </a:ext>
                </a:extLst>
              </p:cNvPr>
              <p:cNvSpPr/>
              <p:nvPr/>
            </p:nvSpPr>
            <p:spPr>
              <a:xfrm>
                <a:off x="4559248" y="2717912"/>
                <a:ext cx="338926" cy="284322"/>
              </a:xfrm>
              <a:prstGeom prst="ellipse">
                <a:avLst/>
              </a:prstGeom>
              <a:solidFill>
                <a:srgbClr val="FBA6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" name="CaixaDeTexto 30">
                <a:extLst>
                  <a:ext uri="{FF2B5EF4-FFF2-40B4-BE49-F238E27FC236}">
                    <a16:creationId xmlns:a16="http://schemas.microsoft.com/office/drawing/2014/main" id="{9CBE2B54-2D61-4B68-9544-80870DA04ABA}"/>
                  </a:ext>
                </a:extLst>
              </p:cNvPr>
              <p:cNvSpPr txBox="1"/>
              <p:nvPr/>
            </p:nvSpPr>
            <p:spPr>
              <a:xfrm>
                <a:off x="4897077" y="2691005"/>
                <a:ext cx="272114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t-BR" sz="1600">
                    <a:solidFill>
                      <a:schemeClr val="accent1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Gestão em Dificuldade</a:t>
                </a:r>
              </a:p>
            </p:txBody>
          </p:sp>
        </p:grpSp>
        <p:grpSp>
          <p:nvGrpSpPr>
            <p:cNvPr id="36" name="Agrupar 35">
              <a:extLst>
                <a:ext uri="{FF2B5EF4-FFF2-40B4-BE49-F238E27FC236}">
                  <a16:creationId xmlns:a16="http://schemas.microsoft.com/office/drawing/2014/main" id="{B09E1AFF-0812-4F1E-901C-DDF783EFA86C}"/>
                </a:ext>
              </a:extLst>
            </p:cNvPr>
            <p:cNvGrpSpPr/>
            <p:nvPr/>
          </p:nvGrpSpPr>
          <p:grpSpPr>
            <a:xfrm>
              <a:off x="8617473" y="789675"/>
              <a:ext cx="3058970" cy="338554"/>
              <a:chOff x="4559248" y="3613228"/>
              <a:chExt cx="3058970" cy="338554"/>
            </a:xfrm>
          </p:grpSpPr>
          <p:sp>
            <p:nvSpPr>
              <p:cNvPr id="28" name="Elipse 27">
                <a:extLst>
                  <a:ext uri="{FF2B5EF4-FFF2-40B4-BE49-F238E27FC236}">
                    <a16:creationId xmlns:a16="http://schemas.microsoft.com/office/drawing/2014/main" id="{DB7AC4F6-B356-431D-AE56-3D3E69E4ACC7}"/>
                  </a:ext>
                </a:extLst>
              </p:cNvPr>
              <p:cNvSpPr/>
              <p:nvPr/>
            </p:nvSpPr>
            <p:spPr>
              <a:xfrm>
                <a:off x="4559248" y="3640135"/>
                <a:ext cx="338926" cy="284322"/>
              </a:xfrm>
              <a:prstGeom prst="ellipse">
                <a:avLst/>
              </a:prstGeom>
              <a:solidFill>
                <a:srgbClr val="FD00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" name="CaixaDeTexto 31">
                <a:extLst>
                  <a:ext uri="{FF2B5EF4-FFF2-40B4-BE49-F238E27FC236}">
                    <a16:creationId xmlns:a16="http://schemas.microsoft.com/office/drawing/2014/main" id="{2BA269CB-2774-4095-A567-9D50031B4A6E}"/>
                  </a:ext>
                </a:extLst>
              </p:cNvPr>
              <p:cNvSpPr txBox="1"/>
              <p:nvPr/>
            </p:nvSpPr>
            <p:spPr>
              <a:xfrm>
                <a:off x="4897075" y="3613228"/>
                <a:ext cx="272114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t-BR" sz="1600">
                    <a:solidFill>
                      <a:schemeClr val="accent1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Gestão Crítica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757872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Rectangle 134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026" name="Picture 2" descr="man on rope">
            <a:extLst>
              <a:ext uri="{FF2B5EF4-FFF2-40B4-BE49-F238E27FC236}">
                <a16:creationId xmlns:a16="http://schemas.microsoft.com/office/drawing/2014/main" id="{4DF7232F-A354-439D-B222-911DFBE2CEE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8" b="14031"/>
          <a:stretch/>
        </p:blipFill>
        <p:spPr bwMode="auto">
          <a:xfrm>
            <a:off x="20" y="-220327"/>
            <a:ext cx="12191675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B0919C34-CF9A-4EB3-8590-C8D2D7C46181}"/>
              </a:ext>
            </a:extLst>
          </p:cNvPr>
          <p:cNvSpPr/>
          <p:nvPr/>
        </p:nvSpPr>
        <p:spPr>
          <a:xfrm>
            <a:off x="0" y="2466975"/>
            <a:ext cx="12192000" cy="1438275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0" b="1">
                <a:solidFill>
                  <a:srgbClr val="FFF000"/>
                </a:solidFill>
                <a:latin typeface="BancoDoBrasil Titulos Medium" panose="00000600000000000000" pitchFamily="2" charset="0"/>
              </a:rPr>
              <a:t>No externo, riscos se ampliam</a:t>
            </a:r>
          </a:p>
        </p:txBody>
      </p:sp>
    </p:spTree>
    <p:extLst>
      <p:ext uri="{BB962C8B-B14F-4D97-AF65-F5344CB8AC3E}">
        <p14:creationId xmlns:p14="http://schemas.microsoft.com/office/powerpoint/2010/main" val="284954758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exto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t-BR"/>
              <a:t>Obrigado</a:t>
            </a:r>
          </a:p>
        </p:txBody>
      </p:sp>
      <p:pic>
        <p:nvPicPr>
          <p:cNvPr id="3" name="Picture 5" descr="A picture containing grass, outdoor, child, kite&#10;&#10;Description automatically generated">
            <a:extLst>
              <a:ext uri="{FF2B5EF4-FFF2-40B4-BE49-F238E27FC236}">
                <a16:creationId xmlns:a16="http://schemas.microsoft.com/office/drawing/2014/main" id="{4C07B15A-4B39-4B7E-8A22-56BFF69D5E4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7" r="9031"/>
          <a:stretch/>
        </p:blipFill>
        <p:spPr>
          <a:xfrm>
            <a:off x="4029075" y="0"/>
            <a:ext cx="8162924" cy="6845494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DE68FE3A-5016-4EEA-BCF3-0F88AA7FB3A6}"/>
              </a:ext>
            </a:extLst>
          </p:cNvPr>
          <p:cNvSpPr txBox="1"/>
          <p:nvPr/>
        </p:nvSpPr>
        <p:spPr>
          <a:xfrm>
            <a:off x="372980" y="2255046"/>
            <a:ext cx="27852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Obrigado</a:t>
            </a:r>
            <a:endParaRPr lang="en-US" sz="36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E0FFC96C-85A3-4647-AE91-613BFB86660E}"/>
              </a:ext>
            </a:extLst>
          </p:cNvPr>
          <p:cNvSpPr/>
          <p:nvPr/>
        </p:nvSpPr>
        <p:spPr>
          <a:xfrm>
            <a:off x="372979" y="3579947"/>
            <a:ext cx="339387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Cuidar do que é </a:t>
            </a:r>
          </a:p>
          <a:p>
            <a:r>
              <a:rPr lang="pt-BR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valioso para </a:t>
            </a:r>
          </a:p>
          <a:p>
            <a:r>
              <a:rPr lang="pt-BR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pessoas.</a:t>
            </a:r>
            <a:endParaRPr lang="pt-BR" sz="3200">
              <a:solidFill>
                <a:schemeClr val="bg1"/>
              </a:solidFill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A4DA1444-1231-4E4D-9DF2-35F475EC6322}"/>
              </a:ext>
            </a:extLst>
          </p:cNvPr>
          <p:cNvSpPr/>
          <p:nvPr/>
        </p:nvSpPr>
        <p:spPr>
          <a:xfrm>
            <a:off x="372980" y="3265563"/>
            <a:ext cx="2772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NOSSO PROPÓSITO: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751C215F-4904-4D35-809A-DF1724ED88AE}"/>
              </a:ext>
            </a:extLst>
          </p:cNvPr>
          <p:cNvSpPr txBox="1"/>
          <p:nvPr/>
        </p:nvSpPr>
        <p:spPr>
          <a:xfrm>
            <a:off x="372981" y="5809588"/>
            <a:ext cx="252248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Ronaldo </a:t>
            </a:r>
            <a:r>
              <a:rPr lang="pt-BR" sz="160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Tavora</a:t>
            </a:r>
            <a:endParaRPr lang="pt-BR" sz="16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1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Economista Chefe </a:t>
            </a:r>
          </a:p>
        </p:txBody>
      </p:sp>
    </p:spTree>
    <p:extLst>
      <p:ext uri="{BB962C8B-B14F-4D97-AF65-F5344CB8AC3E}">
        <p14:creationId xmlns:p14="http://schemas.microsoft.com/office/powerpoint/2010/main" val="3940456339"/>
      </p:ext>
    </p:extLst>
  </p:cSld>
  <p:clrMapOvr>
    <a:masterClrMapping/>
  </p:clrMapOvr>
</p:sld>
</file>

<file path=ppt/slides/slide3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Rectangle 134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026" name="Picture 2" descr="man on rope">
            <a:extLst>
              <a:ext uri="{FF2B5EF4-FFF2-40B4-BE49-F238E27FC236}">
                <a16:creationId xmlns:a16="http://schemas.microsoft.com/office/drawing/2014/main" id="{4DF7232F-A354-439D-B222-911DFBE2CEE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8" b="14031"/>
          <a:stretch/>
        </p:blipFill>
        <p:spPr bwMode="auto">
          <a:xfrm>
            <a:off x="20" y="10"/>
            <a:ext cx="12191675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B0919C34-CF9A-4EB3-8590-C8D2D7C46181}"/>
              </a:ext>
            </a:extLst>
          </p:cNvPr>
          <p:cNvSpPr/>
          <p:nvPr/>
        </p:nvSpPr>
        <p:spPr>
          <a:xfrm>
            <a:off x="0" y="2466975"/>
            <a:ext cx="12192000" cy="1438275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0" b="1">
                <a:solidFill>
                  <a:srgbClr val="FFF000"/>
                </a:solidFill>
                <a:latin typeface="BancoDoBrasil Titulos Medium" panose="00000600000000000000" pitchFamily="2" charset="0"/>
              </a:rPr>
              <a:t>No externo, riscos se ampliam</a:t>
            </a:r>
          </a:p>
        </p:txBody>
      </p:sp>
    </p:spTree>
    <p:extLst>
      <p:ext uri="{BB962C8B-B14F-4D97-AF65-F5344CB8AC3E}">
        <p14:creationId xmlns:p14="http://schemas.microsoft.com/office/powerpoint/2010/main" val="2849547582"/>
      </p:ext>
    </p:extLst>
  </p:cSld>
  <p:clrMapOvr>
    <a:masterClrMapping/>
  </p:clrMapOvr>
</p:sld>
</file>

<file path=ppt/slides/slide3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 13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0244" name="Picture 4" descr="black flat screen computer monitor turned on beside black computer keyboard">
            <a:extLst>
              <a:ext uri="{FF2B5EF4-FFF2-40B4-BE49-F238E27FC236}">
                <a16:creationId xmlns:a16="http://schemas.microsoft.com/office/drawing/2014/main" id="{194D5488-C978-4981-A7FB-09E218DCD78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29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4AB5FC7B-04B3-478E-8877-89E3DBB47A1E}"/>
              </a:ext>
            </a:extLst>
          </p:cNvPr>
          <p:cNvSpPr/>
          <p:nvPr/>
        </p:nvSpPr>
        <p:spPr>
          <a:xfrm>
            <a:off x="0" y="2466975"/>
            <a:ext cx="12192000" cy="1438275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0" b="1">
                <a:solidFill>
                  <a:srgbClr val="FFF000"/>
                </a:solidFill>
                <a:latin typeface="BancoDoBrasil Titulos Medium" panose="00000600000000000000" pitchFamily="2" charset="0"/>
              </a:rPr>
              <a:t>Volatilidade do câmbio acima do usual deve se sustentar </a:t>
            </a:r>
          </a:p>
        </p:txBody>
      </p:sp>
    </p:spTree>
    <p:extLst>
      <p:ext uri="{BB962C8B-B14F-4D97-AF65-F5344CB8AC3E}">
        <p14:creationId xmlns:p14="http://schemas.microsoft.com/office/powerpoint/2010/main" val="3080846678"/>
      </p:ext>
    </p:extLst>
  </p:cSld>
  <p:clrMapOvr>
    <a:masterClrMapping/>
  </p:clrMapOvr>
  <p:transition spd="slow">
    <p:push dir="u"/>
  </p:transition>
</p:sld>
</file>

<file path=ppt/slides/slide3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Agrupar 7">
            <a:extLst>
              <a:ext uri="{FF2B5EF4-FFF2-40B4-BE49-F238E27FC236}">
                <a16:creationId xmlns:a16="http://schemas.microsoft.com/office/drawing/2014/main" id="{EF87011A-9A20-4302-BA6A-A27714459964}"/>
              </a:ext>
            </a:extLst>
          </p:cNvPr>
          <p:cNvGrpSpPr/>
          <p:nvPr/>
        </p:nvGrpSpPr>
        <p:grpSpPr>
          <a:xfrm>
            <a:off x="167872" y="2151081"/>
            <a:ext cx="2441290" cy="2973820"/>
            <a:chOff x="178889" y="832770"/>
            <a:chExt cx="2441290" cy="2973820"/>
          </a:xfrm>
        </p:grpSpPr>
        <p:sp>
          <p:nvSpPr>
            <p:cNvPr id="2" name="Retângulo 1">
              <a:extLst>
                <a:ext uri="{FF2B5EF4-FFF2-40B4-BE49-F238E27FC236}">
                  <a16:creationId xmlns:a16="http://schemas.microsoft.com/office/drawing/2014/main" id="{1AAD1580-2FA0-4F29-9E61-C69348C5E153}"/>
                </a:ext>
              </a:extLst>
            </p:cNvPr>
            <p:cNvSpPr/>
            <p:nvPr/>
          </p:nvSpPr>
          <p:spPr>
            <a:xfrm>
              <a:off x="661013" y="1642605"/>
              <a:ext cx="848299" cy="178639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27000" h="13335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>
                  <a:solidFill>
                    <a:schemeClr val="accent1">
                      <a:lumMod val="50000"/>
                    </a:schemeClr>
                  </a:solidFill>
                </a:rPr>
                <a:t>5,2%</a:t>
              </a:r>
            </a:p>
          </p:txBody>
        </p:sp>
        <p:sp>
          <p:nvSpPr>
            <p:cNvPr id="3" name="CaixaDeTexto 2">
              <a:extLst>
                <a:ext uri="{FF2B5EF4-FFF2-40B4-BE49-F238E27FC236}">
                  <a16:creationId xmlns:a16="http://schemas.microsoft.com/office/drawing/2014/main" id="{0B2FC4B7-27A1-4AD1-B259-BE1BAB7CC841}"/>
                </a:ext>
              </a:extLst>
            </p:cNvPr>
            <p:cNvSpPr txBox="1"/>
            <p:nvPr/>
          </p:nvSpPr>
          <p:spPr>
            <a:xfrm>
              <a:off x="661013" y="3437258"/>
              <a:ext cx="881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b="1">
                  <a:solidFill>
                    <a:schemeClr val="accent1">
                      <a:lumMod val="50000"/>
                    </a:schemeClr>
                  </a:solidFill>
                </a:rPr>
                <a:t>2021</a:t>
              </a:r>
            </a:p>
          </p:txBody>
        </p:sp>
        <p:sp>
          <p:nvSpPr>
            <p:cNvPr id="4" name="CaixaDeTexto 3">
              <a:extLst>
                <a:ext uri="{FF2B5EF4-FFF2-40B4-BE49-F238E27FC236}">
                  <a16:creationId xmlns:a16="http://schemas.microsoft.com/office/drawing/2014/main" id="{F49DB6FE-BC2A-41C7-9110-13F273F0CDDD}"/>
                </a:ext>
              </a:extLst>
            </p:cNvPr>
            <p:cNvSpPr txBox="1"/>
            <p:nvPr/>
          </p:nvSpPr>
          <p:spPr>
            <a:xfrm rot="16200000">
              <a:off x="-429660" y="2302525"/>
              <a:ext cx="15864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>
                  <a:solidFill>
                    <a:schemeClr val="accent1">
                      <a:lumMod val="50000"/>
                    </a:schemeClr>
                  </a:solidFill>
                </a:rPr>
                <a:t>(%) ao ano</a:t>
              </a:r>
            </a:p>
          </p:txBody>
        </p:sp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B7C3F057-5DE9-4F41-A95D-DA17B6763141}"/>
                </a:ext>
              </a:extLst>
            </p:cNvPr>
            <p:cNvSpPr/>
            <p:nvPr/>
          </p:nvSpPr>
          <p:spPr>
            <a:xfrm>
              <a:off x="1761780" y="2642736"/>
              <a:ext cx="848299" cy="78166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27000" h="13335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>
                  <a:solidFill>
                    <a:schemeClr val="accent1">
                      <a:lumMod val="50000"/>
                    </a:schemeClr>
                  </a:solidFill>
                </a:rPr>
                <a:t>1,5%</a:t>
              </a:r>
            </a:p>
          </p:txBody>
        </p:sp>
        <p:sp>
          <p:nvSpPr>
            <p:cNvPr id="6" name="CaixaDeTexto 5">
              <a:extLst>
                <a:ext uri="{FF2B5EF4-FFF2-40B4-BE49-F238E27FC236}">
                  <a16:creationId xmlns:a16="http://schemas.microsoft.com/office/drawing/2014/main" id="{F0D793AA-AF46-4572-A2D8-998FB3FEF8AE}"/>
                </a:ext>
              </a:extLst>
            </p:cNvPr>
            <p:cNvSpPr txBox="1"/>
            <p:nvPr/>
          </p:nvSpPr>
          <p:spPr>
            <a:xfrm>
              <a:off x="1738830" y="3424403"/>
              <a:ext cx="881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b="1">
                  <a:solidFill>
                    <a:schemeClr val="accent1">
                      <a:lumMod val="50000"/>
                    </a:schemeClr>
                  </a:solidFill>
                </a:rPr>
                <a:t>2022</a:t>
              </a:r>
            </a:p>
          </p:txBody>
        </p:sp>
        <p:sp>
          <p:nvSpPr>
            <p:cNvPr id="7" name="CaixaDeTexto 6">
              <a:extLst>
                <a:ext uri="{FF2B5EF4-FFF2-40B4-BE49-F238E27FC236}">
                  <a16:creationId xmlns:a16="http://schemas.microsoft.com/office/drawing/2014/main" id="{8575C1B0-F89C-4CEA-88CC-37EFA44F74D7}"/>
                </a:ext>
              </a:extLst>
            </p:cNvPr>
            <p:cNvSpPr txBox="1"/>
            <p:nvPr/>
          </p:nvSpPr>
          <p:spPr>
            <a:xfrm>
              <a:off x="1057828" y="832770"/>
              <a:ext cx="13550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b="1">
                  <a:solidFill>
                    <a:schemeClr val="accent1">
                      <a:lumMod val="50000"/>
                    </a:schemeClr>
                  </a:solidFill>
                </a:rPr>
                <a:t>PIB</a:t>
              </a:r>
            </a:p>
          </p:txBody>
        </p:sp>
      </p:grpSp>
      <p:grpSp>
        <p:nvGrpSpPr>
          <p:cNvPr id="9" name="Agrupar 8">
            <a:extLst>
              <a:ext uri="{FF2B5EF4-FFF2-40B4-BE49-F238E27FC236}">
                <a16:creationId xmlns:a16="http://schemas.microsoft.com/office/drawing/2014/main" id="{B6F5FE00-7A00-4DF4-8453-9013C9CDD81D}"/>
              </a:ext>
            </a:extLst>
          </p:cNvPr>
          <p:cNvGrpSpPr/>
          <p:nvPr/>
        </p:nvGrpSpPr>
        <p:grpSpPr>
          <a:xfrm>
            <a:off x="3228725" y="2151081"/>
            <a:ext cx="2441290" cy="2973820"/>
            <a:chOff x="178889" y="832770"/>
            <a:chExt cx="2441290" cy="2973820"/>
          </a:xfrm>
        </p:grpSpPr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AB42D918-BF3A-4EA1-AC88-786468EEDB9C}"/>
                </a:ext>
              </a:extLst>
            </p:cNvPr>
            <p:cNvSpPr/>
            <p:nvPr/>
          </p:nvSpPr>
          <p:spPr>
            <a:xfrm>
              <a:off x="661013" y="1642605"/>
              <a:ext cx="848299" cy="178639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27000" h="1270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>
                  <a:solidFill>
                    <a:schemeClr val="accent1">
                      <a:lumMod val="50000"/>
                    </a:schemeClr>
                  </a:solidFill>
                </a:rPr>
                <a:t>5,20</a:t>
              </a:r>
            </a:p>
          </p:txBody>
        </p:sp>
        <p:sp>
          <p:nvSpPr>
            <p:cNvPr id="11" name="CaixaDeTexto 10">
              <a:extLst>
                <a:ext uri="{FF2B5EF4-FFF2-40B4-BE49-F238E27FC236}">
                  <a16:creationId xmlns:a16="http://schemas.microsoft.com/office/drawing/2014/main" id="{27A0AB92-8F0B-4D8C-AF2B-7A1AFBB0EB39}"/>
                </a:ext>
              </a:extLst>
            </p:cNvPr>
            <p:cNvSpPr txBox="1"/>
            <p:nvPr/>
          </p:nvSpPr>
          <p:spPr>
            <a:xfrm>
              <a:off x="661013" y="3437258"/>
              <a:ext cx="881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b="1">
                  <a:solidFill>
                    <a:schemeClr val="accent1">
                      <a:lumMod val="50000"/>
                    </a:schemeClr>
                  </a:solidFill>
                </a:rPr>
                <a:t>2021</a:t>
              </a:r>
            </a:p>
          </p:txBody>
        </p:sp>
        <p:sp>
          <p:nvSpPr>
            <p:cNvPr id="12" name="CaixaDeTexto 11">
              <a:extLst>
                <a:ext uri="{FF2B5EF4-FFF2-40B4-BE49-F238E27FC236}">
                  <a16:creationId xmlns:a16="http://schemas.microsoft.com/office/drawing/2014/main" id="{9969F0C3-9D99-44AF-B511-C4579D0B910A}"/>
                </a:ext>
              </a:extLst>
            </p:cNvPr>
            <p:cNvSpPr txBox="1"/>
            <p:nvPr/>
          </p:nvSpPr>
          <p:spPr>
            <a:xfrm rot="16200000">
              <a:off x="-429660" y="2302525"/>
              <a:ext cx="15864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>
                  <a:solidFill>
                    <a:schemeClr val="accent1">
                      <a:lumMod val="50000"/>
                    </a:schemeClr>
                  </a:solidFill>
                </a:rPr>
                <a:t>R$/US$</a:t>
              </a:r>
            </a:p>
          </p:txBody>
        </p:sp>
        <p:sp>
          <p:nvSpPr>
            <p:cNvPr id="13" name="Retângulo 12">
              <a:extLst>
                <a:ext uri="{FF2B5EF4-FFF2-40B4-BE49-F238E27FC236}">
                  <a16:creationId xmlns:a16="http://schemas.microsoft.com/office/drawing/2014/main" id="{9042581E-4B99-446D-9143-497B2D531A4C}"/>
                </a:ext>
              </a:extLst>
            </p:cNvPr>
            <p:cNvSpPr/>
            <p:nvPr/>
          </p:nvSpPr>
          <p:spPr>
            <a:xfrm>
              <a:off x="1738829" y="1253473"/>
              <a:ext cx="848299" cy="218378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27000" h="1270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>
                  <a:solidFill>
                    <a:schemeClr val="accent1">
                      <a:lumMod val="50000"/>
                    </a:schemeClr>
                  </a:solidFill>
                </a:rPr>
                <a:t>5,30</a:t>
              </a:r>
            </a:p>
          </p:txBody>
        </p:sp>
        <p:sp>
          <p:nvSpPr>
            <p:cNvPr id="14" name="CaixaDeTexto 13">
              <a:extLst>
                <a:ext uri="{FF2B5EF4-FFF2-40B4-BE49-F238E27FC236}">
                  <a16:creationId xmlns:a16="http://schemas.microsoft.com/office/drawing/2014/main" id="{800610E1-1358-4106-97BF-3F80B66D817B}"/>
                </a:ext>
              </a:extLst>
            </p:cNvPr>
            <p:cNvSpPr txBox="1"/>
            <p:nvPr/>
          </p:nvSpPr>
          <p:spPr>
            <a:xfrm>
              <a:off x="1738830" y="3424403"/>
              <a:ext cx="881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b="1">
                  <a:solidFill>
                    <a:schemeClr val="accent1">
                      <a:lumMod val="50000"/>
                    </a:schemeClr>
                  </a:solidFill>
                </a:rPr>
                <a:t>2022</a:t>
              </a:r>
            </a:p>
          </p:txBody>
        </p:sp>
        <p:sp>
          <p:nvSpPr>
            <p:cNvPr id="15" name="CaixaDeTexto 14">
              <a:extLst>
                <a:ext uri="{FF2B5EF4-FFF2-40B4-BE49-F238E27FC236}">
                  <a16:creationId xmlns:a16="http://schemas.microsoft.com/office/drawing/2014/main" id="{58D10EEA-E94F-465F-966F-F775758024E9}"/>
                </a:ext>
              </a:extLst>
            </p:cNvPr>
            <p:cNvSpPr txBox="1"/>
            <p:nvPr/>
          </p:nvSpPr>
          <p:spPr>
            <a:xfrm>
              <a:off x="1047766" y="832770"/>
              <a:ext cx="13550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b="1">
                  <a:solidFill>
                    <a:schemeClr val="accent1">
                      <a:lumMod val="50000"/>
                    </a:schemeClr>
                  </a:solidFill>
                </a:rPr>
                <a:t>Câmbio</a:t>
              </a:r>
            </a:p>
          </p:txBody>
        </p:sp>
      </p:grpSp>
      <p:grpSp>
        <p:nvGrpSpPr>
          <p:cNvPr id="16" name="Agrupar 15">
            <a:extLst>
              <a:ext uri="{FF2B5EF4-FFF2-40B4-BE49-F238E27FC236}">
                <a16:creationId xmlns:a16="http://schemas.microsoft.com/office/drawing/2014/main" id="{EDCAFDCB-5AA5-4B1A-B80B-BA8BBEE8524B}"/>
              </a:ext>
            </a:extLst>
          </p:cNvPr>
          <p:cNvGrpSpPr/>
          <p:nvPr/>
        </p:nvGrpSpPr>
        <p:grpSpPr>
          <a:xfrm>
            <a:off x="6521987" y="1830812"/>
            <a:ext cx="2441290" cy="3294089"/>
            <a:chOff x="178889" y="832770"/>
            <a:chExt cx="2441290" cy="2973820"/>
          </a:xfrm>
        </p:grpSpPr>
        <p:sp>
          <p:nvSpPr>
            <p:cNvPr id="17" name="Retângulo 16">
              <a:extLst>
                <a:ext uri="{FF2B5EF4-FFF2-40B4-BE49-F238E27FC236}">
                  <a16:creationId xmlns:a16="http://schemas.microsoft.com/office/drawing/2014/main" id="{19B0A67B-226B-4561-8308-A664D4A4A3BB}"/>
                </a:ext>
              </a:extLst>
            </p:cNvPr>
            <p:cNvSpPr/>
            <p:nvPr/>
          </p:nvSpPr>
          <p:spPr>
            <a:xfrm>
              <a:off x="661013" y="1202101"/>
              <a:ext cx="848299" cy="225624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27000" h="1270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>
                  <a:solidFill>
                    <a:schemeClr val="accent1">
                      <a:lumMod val="50000"/>
                    </a:schemeClr>
                  </a:solidFill>
                </a:rPr>
                <a:t>8,5%</a:t>
              </a:r>
            </a:p>
          </p:txBody>
        </p:sp>
        <p:sp>
          <p:nvSpPr>
            <p:cNvPr id="18" name="CaixaDeTexto 17">
              <a:extLst>
                <a:ext uri="{FF2B5EF4-FFF2-40B4-BE49-F238E27FC236}">
                  <a16:creationId xmlns:a16="http://schemas.microsoft.com/office/drawing/2014/main" id="{C006DCAC-F721-4A87-A65F-56C8AB4E7D03}"/>
                </a:ext>
              </a:extLst>
            </p:cNvPr>
            <p:cNvSpPr txBox="1"/>
            <p:nvPr/>
          </p:nvSpPr>
          <p:spPr>
            <a:xfrm>
              <a:off x="661013" y="3437258"/>
              <a:ext cx="881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b="1">
                  <a:solidFill>
                    <a:schemeClr val="accent1">
                      <a:lumMod val="50000"/>
                    </a:schemeClr>
                  </a:solidFill>
                </a:rPr>
                <a:t>2021</a:t>
              </a:r>
            </a:p>
          </p:txBody>
        </p:sp>
        <p:sp>
          <p:nvSpPr>
            <p:cNvPr id="19" name="CaixaDeTexto 18">
              <a:extLst>
                <a:ext uri="{FF2B5EF4-FFF2-40B4-BE49-F238E27FC236}">
                  <a16:creationId xmlns:a16="http://schemas.microsoft.com/office/drawing/2014/main" id="{A699FD8F-F6BF-430F-8BA8-165521C25FB3}"/>
                </a:ext>
              </a:extLst>
            </p:cNvPr>
            <p:cNvSpPr txBox="1"/>
            <p:nvPr/>
          </p:nvSpPr>
          <p:spPr>
            <a:xfrm rot="16200000">
              <a:off x="-429660" y="2302525"/>
              <a:ext cx="15864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>
                  <a:solidFill>
                    <a:schemeClr val="accent1">
                      <a:lumMod val="50000"/>
                    </a:schemeClr>
                  </a:solidFill>
                </a:rPr>
                <a:t>(%) ao ano</a:t>
              </a:r>
            </a:p>
          </p:txBody>
        </p:sp>
        <p:sp>
          <p:nvSpPr>
            <p:cNvPr id="20" name="Retângulo 19">
              <a:extLst>
                <a:ext uri="{FF2B5EF4-FFF2-40B4-BE49-F238E27FC236}">
                  <a16:creationId xmlns:a16="http://schemas.microsoft.com/office/drawing/2014/main" id="{E87F8162-B1E7-4661-ADCE-C73FE0785199}"/>
                </a:ext>
              </a:extLst>
            </p:cNvPr>
            <p:cNvSpPr/>
            <p:nvPr/>
          </p:nvSpPr>
          <p:spPr>
            <a:xfrm>
              <a:off x="1738829" y="2162060"/>
              <a:ext cx="848299" cy="127519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27000" h="1270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>
                  <a:solidFill>
                    <a:schemeClr val="accent1">
                      <a:lumMod val="50000"/>
                    </a:schemeClr>
                  </a:solidFill>
                </a:rPr>
                <a:t>4,3%</a:t>
              </a:r>
            </a:p>
          </p:txBody>
        </p:sp>
        <p:sp>
          <p:nvSpPr>
            <p:cNvPr id="21" name="CaixaDeTexto 20">
              <a:extLst>
                <a:ext uri="{FF2B5EF4-FFF2-40B4-BE49-F238E27FC236}">
                  <a16:creationId xmlns:a16="http://schemas.microsoft.com/office/drawing/2014/main" id="{A829B65D-D53A-41D6-9DFC-1B4A6DF3C235}"/>
                </a:ext>
              </a:extLst>
            </p:cNvPr>
            <p:cNvSpPr txBox="1"/>
            <p:nvPr/>
          </p:nvSpPr>
          <p:spPr>
            <a:xfrm>
              <a:off x="1738830" y="3424403"/>
              <a:ext cx="881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b="1">
                  <a:solidFill>
                    <a:schemeClr val="accent1">
                      <a:lumMod val="50000"/>
                    </a:schemeClr>
                  </a:solidFill>
                </a:rPr>
                <a:t>2022</a:t>
              </a:r>
            </a:p>
          </p:txBody>
        </p:sp>
        <p:sp>
          <p:nvSpPr>
            <p:cNvPr id="22" name="CaixaDeTexto 21">
              <a:extLst>
                <a:ext uri="{FF2B5EF4-FFF2-40B4-BE49-F238E27FC236}">
                  <a16:creationId xmlns:a16="http://schemas.microsoft.com/office/drawing/2014/main" id="{9D1DCD57-587F-4E62-A2C0-D9EA07227384}"/>
                </a:ext>
              </a:extLst>
            </p:cNvPr>
            <p:cNvSpPr txBox="1"/>
            <p:nvPr/>
          </p:nvSpPr>
          <p:spPr>
            <a:xfrm>
              <a:off x="1085162" y="832770"/>
              <a:ext cx="13550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b="1">
                  <a:solidFill>
                    <a:schemeClr val="accent1">
                      <a:lumMod val="50000"/>
                    </a:schemeClr>
                  </a:solidFill>
                </a:rPr>
                <a:t>IPCA</a:t>
              </a:r>
            </a:p>
          </p:txBody>
        </p:sp>
      </p:grpSp>
      <p:grpSp>
        <p:nvGrpSpPr>
          <p:cNvPr id="23" name="Agrupar 22">
            <a:extLst>
              <a:ext uri="{FF2B5EF4-FFF2-40B4-BE49-F238E27FC236}">
                <a16:creationId xmlns:a16="http://schemas.microsoft.com/office/drawing/2014/main" id="{F24DF173-E819-46CC-BC7B-F7D404D45825}"/>
              </a:ext>
            </a:extLst>
          </p:cNvPr>
          <p:cNvGrpSpPr/>
          <p:nvPr/>
        </p:nvGrpSpPr>
        <p:grpSpPr>
          <a:xfrm>
            <a:off x="9582131" y="1830812"/>
            <a:ext cx="2441290" cy="3294089"/>
            <a:chOff x="178889" y="512501"/>
            <a:chExt cx="2441290" cy="3294089"/>
          </a:xfrm>
        </p:grpSpPr>
        <p:sp>
          <p:nvSpPr>
            <p:cNvPr id="24" name="Retângulo 23">
              <a:extLst>
                <a:ext uri="{FF2B5EF4-FFF2-40B4-BE49-F238E27FC236}">
                  <a16:creationId xmlns:a16="http://schemas.microsoft.com/office/drawing/2014/main" id="{78171BC5-058F-4134-A07F-E7493BCD7D9F}"/>
                </a:ext>
              </a:extLst>
            </p:cNvPr>
            <p:cNvSpPr/>
            <p:nvPr/>
          </p:nvSpPr>
          <p:spPr>
            <a:xfrm>
              <a:off x="661013" y="1059010"/>
              <a:ext cx="848299" cy="236999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27000" h="1270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>
                  <a:solidFill>
                    <a:schemeClr val="accent1">
                      <a:lumMod val="50000"/>
                    </a:schemeClr>
                  </a:solidFill>
                </a:rPr>
                <a:t>8,25%</a:t>
              </a:r>
            </a:p>
          </p:txBody>
        </p:sp>
        <p:sp>
          <p:nvSpPr>
            <p:cNvPr id="25" name="CaixaDeTexto 24">
              <a:extLst>
                <a:ext uri="{FF2B5EF4-FFF2-40B4-BE49-F238E27FC236}">
                  <a16:creationId xmlns:a16="http://schemas.microsoft.com/office/drawing/2014/main" id="{4384F483-BEAA-4699-9BD0-DE22EFF0D00C}"/>
                </a:ext>
              </a:extLst>
            </p:cNvPr>
            <p:cNvSpPr txBox="1"/>
            <p:nvPr/>
          </p:nvSpPr>
          <p:spPr>
            <a:xfrm>
              <a:off x="661013" y="3437258"/>
              <a:ext cx="881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b="1">
                  <a:solidFill>
                    <a:schemeClr val="accent1">
                      <a:lumMod val="50000"/>
                    </a:schemeClr>
                  </a:solidFill>
                </a:rPr>
                <a:t>2021</a:t>
              </a:r>
            </a:p>
          </p:txBody>
        </p:sp>
        <p:sp>
          <p:nvSpPr>
            <p:cNvPr id="26" name="CaixaDeTexto 25">
              <a:extLst>
                <a:ext uri="{FF2B5EF4-FFF2-40B4-BE49-F238E27FC236}">
                  <a16:creationId xmlns:a16="http://schemas.microsoft.com/office/drawing/2014/main" id="{FC0B7FE9-B98D-4EF5-9383-108957378625}"/>
                </a:ext>
              </a:extLst>
            </p:cNvPr>
            <p:cNvSpPr txBox="1"/>
            <p:nvPr/>
          </p:nvSpPr>
          <p:spPr>
            <a:xfrm rot="16200000">
              <a:off x="-429660" y="2302525"/>
              <a:ext cx="15864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>
                  <a:solidFill>
                    <a:schemeClr val="accent1">
                      <a:lumMod val="50000"/>
                    </a:schemeClr>
                  </a:solidFill>
                </a:rPr>
                <a:t>(%) ao ano</a:t>
              </a:r>
            </a:p>
          </p:txBody>
        </p:sp>
        <p:sp>
          <p:nvSpPr>
            <p:cNvPr id="27" name="Retângulo 26">
              <a:extLst>
                <a:ext uri="{FF2B5EF4-FFF2-40B4-BE49-F238E27FC236}">
                  <a16:creationId xmlns:a16="http://schemas.microsoft.com/office/drawing/2014/main" id="{E1A27099-1353-4992-B0C8-E5A14052A22D}"/>
                </a:ext>
              </a:extLst>
            </p:cNvPr>
            <p:cNvSpPr/>
            <p:nvPr/>
          </p:nvSpPr>
          <p:spPr>
            <a:xfrm>
              <a:off x="1738830" y="832770"/>
              <a:ext cx="848299" cy="259163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27000" h="1270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>
                  <a:solidFill>
                    <a:schemeClr val="accent1">
                      <a:lumMod val="50000"/>
                    </a:schemeClr>
                  </a:solidFill>
                </a:rPr>
                <a:t>8,50%</a:t>
              </a:r>
            </a:p>
          </p:txBody>
        </p:sp>
        <p:sp>
          <p:nvSpPr>
            <p:cNvPr id="28" name="CaixaDeTexto 27">
              <a:extLst>
                <a:ext uri="{FF2B5EF4-FFF2-40B4-BE49-F238E27FC236}">
                  <a16:creationId xmlns:a16="http://schemas.microsoft.com/office/drawing/2014/main" id="{C6CCB404-E0F4-4806-9CCF-7701A95512F7}"/>
                </a:ext>
              </a:extLst>
            </p:cNvPr>
            <p:cNvSpPr txBox="1"/>
            <p:nvPr/>
          </p:nvSpPr>
          <p:spPr>
            <a:xfrm>
              <a:off x="1738830" y="3424403"/>
              <a:ext cx="881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b="1">
                  <a:solidFill>
                    <a:schemeClr val="accent1">
                      <a:lumMod val="50000"/>
                    </a:schemeClr>
                  </a:solidFill>
                </a:rPr>
                <a:t>2022</a:t>
              </a:r>
            </a:p>
          </p:txBody>
        </p:sp>
        <p:sp>
          <p:nvSpPr>
            <p:cNvPr id="29" name="CaixaDeTexto 28">
              <a:extLst>
                <a:ext uri="{FF2B5EF4-FFF2-40B4-BE49-F238E27FC236}">
                  <a16:creationId xmlns:a16="http://schemas.microsoft.com/office/drawing/2014/main" id="{C3BEB96A-2243-415A-8A05-65204AC533DF}"/>
                </a:ext>
              </a:extLst>
            </p:cNvPr>
            <p:cNvSpPr txBox="1"/>
            <p:nvPr/>
          </p:nvSpPr>
          <p:spPr>
            <a:xfrm>
              <a:off x="893359" y="512501"/>
              <a:ext cx="13550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b="1">
                  <a:solidFill>
                    <a:schemeClr val="accent1">
                      <a:lumMod val="50000"/>
                    </a:schemeClr>
                  </a:solidFill>
                </a:rPr>
                <a:t>Selic</a:t>
              </a:r>
            </a:p>
          </p:txBody>
        </p:sp>
      </p:grpSp>
      <p:sp>
        <p:nvSpPr>
          <p:cNvPr id="31" name="Espaço Reservado para Texto 30">
            <a:extLst>
              <a:ext uri="{FF2B5EF4-FFF2-40B4-BE49-F238E27FC236}">
                <a16:creationId xmlns:a16="http://schemas.microsoft.com/office/drawing/2014/main" id="{4B49D54D-A69A-40F5-8E2A-237C652323B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t-BR"/>
              <a:t>Principais projeções</a:t>
            </a:r>
          </a:p>
        </p:txBody>
      </p:sp>
    </p:spTree>
    <p:extLst>
      <p:ext uri="{BB962C8B-B14F-4D97-AF65-F5344CB8AC3E}">
        <p14:creationId xmlns:p14="http://schemas.microsoft.com/office/powerpoint/2010/main" val="336560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exto 1">
            <a:extLst>
              <a:ext uri="{FF2B5EF4-FFF2-40B4-BE49-F238E27FC236}">
                <a16:creationId xmlns:a16="http://schemas.microsoft.com/office/drawing/2014/main" id="{C783325D-0FD9-43F8-BB77-97C74A6253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t-BR" dirty="0"/>
              <a:t>Geografia dos Riscos</a:t>
            </a: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3F89686D-2932-4E84-808E-147BD50FE1AE}"/>
              </a:ext>
            </a:extLst>
          </p:cNvPr>
          <p:cNvGrpSpPr/>
          <p:nvPr/>
        </p:nvGrpSpPr>
        <p:grpSpPr>
          <a:xfrm>
            <a:off x="270787" y="1486054"/>
            <a:ext cx="8335555" cy="4738645"/>
            <a:chOff x="270787" y="1486054"/>
            <a:chExt cx="8335555" cy="4738645"/>
          </a:xfrm>
        </p:grpSpPr>
        <p:pic>
          <p:nvPicPr>
            <p:cNvPr id="5" name="Imagem 4" descr="Uma imagem contendo escuro, olhando, homem, morro&#10;&#10;Descrição gerada automaticamente">
              <a:extLst>
                <a:ext uri="{FF2B5EF4-FFF2-40B4-BE49-F238E27FC236}">
                  <a16:creationId xmlns:a16="http://schemas.microsoft.com/office/drawing/2014/main" id="{A9EA128E-5A1D-48F3-BBEC-71799148BE7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3025" y="1917053"/>
              <a:ext cx="7209410" cy="430764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7000"/>
                </a:srgbClr>
              </a:outerShdw>
            </a:effectLst>
          </p:spPr>
        </p:pic>
        <p:sp>
          <p:nvSpPr>
            <p:cNvPr id="6" name="CaixaDeTexto 5">
              <a:extLst>
                <a:ext uri="{FF2B5EF4-FFF2-40B4-BE49-F238E27FC236}">
                  <a16:creationId xmlns:a16="http://schemas.microsoft.com/office/drawing/2014/main" id="{132601D7-15E6-466B-B46A-2C2D03083487}"/>
                </a:ext>
              </a:extLst>
            </p:cNvPr>
            <p:cNvSpPr txBox="1"/>
            <p:nvPr/>
          </p:nvSpPr>
          <p:spPr>
            <a:xfrm>
              <a:off x="270787" y="3326114"/>
              <a:ext cx="142922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600" b="1" dirty="0">
                  <a:solidFill>
                    <a:srgbClr val="7030A0"/>
                  </a:solidFill>
                  <a:latin typeface="BancoDoBrasil Textos ExtraBold" panose="00000900000000000000" pitchFamily="2" charset="0"/>
                </a:rPr>
                <a:t>02</a:t>
              </a:r>
            </a:p>
            <a:p>
              <a:r>
                <a:rPr lang="pt-BR" sz="1600" b="1" dirty="0">
                  <a:solidFill>
                    <a:srgbClr val="7030A0"/>
                  </a:solidFill>
                  <a:latin typeface="BancoDoBrasil Titulos Light" panose="00000400000000000000" pitchFamily="2" charset="0"/>
                </a:rPr>
                <a:t>EUA</a:t>
              </a:r>
            </a:p>
            <a:p>
              <a:r>
                <a:rPr lang="pt-BR" sz="1600" dirty="0">
                  <a:solidFill>
                    <a:srgbClr val="7030A0"/>
                  </a:solidFill>
                  <a:latin typeface="BancoDoBrasil Titulos Light" panose="00000400000000000000" pitchFamily="2" charset="0"/>
                </a:rPr>
                <a:t>Tapering</a:t>
              </a:r>
            </a:p>
          </p:txBody>
        </p:sp>
        <p:sp>
          <p:nvSpPr>
            <p:cNvPr id="7" name="CaixaDeTexto 6">
              <a:extLst>
                <a:ext uri="{FF2B5EF4-FFF2-40B4-BE49-F238E27FC236}">
                  <a16:creationId xmlns:a16="http://schemas.microsoft.com/office/drawing/2014/main" id="{C435CB3C-325F-49EF-9D81-C2805DD6758B}"/>
                </a:ext>
              </a:extLst>
            </p:cNvPr>
            <p:cNvSpPr txBox="1"/>
            <p:nvPr/>
          </p:nvSpPr>
          <p:spPr>
            <a:xfrm>
              <a:off x="1137290" y="4819630"/>
              <a:ext cx="208541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600" b="1" dirty="0">
                  <a:solidFill>
                    <a:srgbClr val="3F2FAD"/>
                  </a:solidFill>
                  <a:latin typeface="BancoDoBrasil Textos ExtraBold" panose="00000900000000000000" pitchFamily="2" charset="0"/>
                </a:rPr>
                <a:t>01</a:t>
              </a:r>
            </a:p>
            <a:p>
              <a:r>
                <a:rPr lang="pt-BR" sz="1600" b="1" dirty="0">
                  <a:solidFill>
                    <a:srgbClr val="3F2FAD"/>
                  </a:solidFill>
                  <a:latin typeface="BancoDoBrasil Titulos Light" panose="00000400000000000000" pitchFamily="2" charset="0"/>
                </a:rPr>
                <a:t>Brasil</a:t>
              </a:r>
              <a:r>
                <a:rPr lang="pt-BR" sz="1600" dirty="0">
                  <a:solidFill>
                    <a:srgbClr val="3F2FAD"/>
                  </a:solidFill>
                  <a:latin typeface="BancoDoBrasil Textos ExtraBold" panose="00000900000000000000" pitchFamily="2" charset="0"/>
                </a:rPr>
                <a:t> </a:t>
              </a:r>
              <a:r>
                <a:rPr lang="pt-BR" sz="1600" b="1" dirty="0">
                  <a:solidFill>
                    <a:srgbClr val="3F2FAD"/>
                  </a:solidFill>
                  <a:latin typeface="BancoDoBrasil Titulos Light" panose="00000400000000000000" pitchFamily="2" charset="0"/>
                </a:rPr>
                <a:t>e AL</a:t>
              </a:r>
            </a:p>
            <a:p>
              <a:r>
                <a:rPr lang="pt-BR" sz="1600" dirty="0">
                  <a:solidFill>
                    <a:srgbClr val="3F2FAD"/>
                  </a:solidFill>
                  <a:latin typeface="BancoDoBrasil Titulos Light" panose="00000400000000000000" pitchFamily="2" charset="0"/>
                </a:rPr>
                <a:t>Inflação</a:t>
              </a:r>
            </a:p>
            <a:p>
              <a:r>
                <a:rPr lang="pt-BR" sz="1600" dirty="0">
                  <a:solidFill>
                    <a:srgbClr val="3F2FAD"/>
                  </a:solidFill>
                  <a:latin typeface="BancoDoBrasil Titulos Light" panose="00000400000000000000" pitchFamily="2" charset="0"/>
                </a:rPr>
                <a:t>Eleições</a:t>
              </a:r>
            </a:p>
            <a:p>
              <a:r>
                <a:rPr lang="pt-BR" sz="1600" dirty="0">
                  <a:solidFill>
                    <a:srgbClr val="3F2FAD"/>
                  </a:solidFill>
                  <a:latin typeface="BancoDoBrasil Titulos Light" panose="00000400000000000000" pitchFamily="2" charset="0"/>
                </a:rPr>
                <a:t>Crises políticas</a:t>
              </a:r>
            </a:p>
          </p:txBody>
        </p:sp>
        <p:sp>
          <p:nvSpPr>
            <p:cNvPr id="8" name="CaixaDeTexto 7">
              <a:extLst>
                <a:ext uri="{FF2B5EF4-FFF2-40B4-BE49-F238E27FC236}">
                  <a16:creationId xmlns:a16="http://schemas.microsoft.com/office/drawing/2014/main" id="{453A59A3-FF45-4479-A400-50191EC86416}"/>
                </a:ext>
              </a:extLst>
            </p:cNvPr>
            <p:cNvSpPr txBox="1"/>
            <p:nvPr/>
          </p:nvSpPr>
          <p:spPr>
            <a:xfrm>
              <a:off x="2441880" y="1521229"/>
              <a:ext cx="242278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600" b="1" dirty="0">
                  <a:solidFill>
                    <a:srgbClr val="156CD5"/>
                  </a:solidFill>
                  <a:latin typeface="BancoDoBrasil Textos ExtraBold" panose="00000900000000000000" pitchFamily="2" charset="0"/>
                </a:rPr>
                <a:t>03</a:t>
              </a:r>
            </a:p>
            <a:p>
              <a:r>
                <a:rPr lang="pt-BR" sz="1600" b="1" dirty="0">
                  <a:solidFill>
                    <a:srgbClr val="156CD5"/>
                  </a:solidFill>
                  <a:latin typeface="BancoDoBrasil Titulos Light" panose="00000400000000000000" pitchFamily="2" charset="0"/>
                </a:rPr>
                <a:t>UK</a:t>
              </a:r>
            </a:p>
            <a:p>
              <a:r>
                <a:rPr lang="pt-BR" sz="1600" dirty="0">
                  <a:solidFill>
                    <a:srgbClr val="156CD5"/>
                  </a:solidFill>
                  <a:latin typeface="BancoDoBrasil Titulos Light" panose="00000400000000000000" pitchFamily="2" charset="0"/>
                </a:rPr>
                <a:t>Pós-</a:t>
              </a:r>
              <a:r>
                <a:rPr lang="pt-BR" sz="1600" dirty="0" err="1">
                  <a:solidFill>
                    <a:srgbClr val="156CD5"/>
                  </a:solidFill>
                  <a:latin typeface="BancoDoBrasil Titulos Light" panose="00000400000000000000" pitchFamily="2" charset="0"/>
                </a:rPr>
                <a:t>Brexit</a:t>
              </a:r>
              <a:endParaRPr lang="pt-BR" sz="1600" dirty="0">
                <a:solidFill>
                  <a:srgbClr val="156CD5"/>
                </a:solidFill>
                <a:latin typeface="BancoDoBrasil Titulos Light" panose="00000400000000000000" pitchFamily="2" charset="0"/>
              </a:endParaRPr>
            </a:p>
          </p:txBody>
        </p:sp>
        <p:sp>
          <p:nvSpPr>
            <p:cNvPr id="9" name="CaixaDeTexto 8">
              <a:extLst>
                <a:ext uri="{FF2B5EF4-FFF2-40B4-BE49-F238E27FC236}">
                  <a16:creationId xmlns:a16="http://schemas.microsoft.com/office/drawing/2014/main" id="{FDCD9F9C-BFD7-4B6D-AF19-01A21A5A2F1C}"/>
                </a:ext>
              </a:extLst>
            </p:cNvPr>
            <p:cNvSpPr txBox="1"/>
            <p:nvPr/>
          </p:nvSpPr>
          <p:spPr>
            <a:xfrm>
              <a:off x="6757777" y="3268052"/>
              <a:ext cx="169364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600" b="1" dirty="0">
                  <a:solidFill>
                    <a:srgbClr val="00375D"/>
                  </a:solidFill>
                  <a:latin typeface="BancoDoBrasil Textos ExtraBold" panose="00000900000000000000" pitchFamily="2" charset="0"/>
                </a:rPr>
                <a:t>05</a:t>
              </a:r>
            </a:p>
            <a:p>
              <a:r>
                <a:rPr lang="pt-BR" sz="1600" b="1" dirty="0">
                  <a:solidFill>
                    <a:srgbClr val="00375D"/>
                  </a:solidFill>
                  <a:latin typeface="BancoDoBrasil Titulos Light" panose="00000400000000000000" pitchFamily="2" charset="0"/>
                </a:rPr>
                <a:t>China</a:t>
              </a:r>
            </a:p>
            <a:p>
              <a:r>
                <a:rPr lang="pt-BR" sz="1600" dirty="0">
                  <a:solidFill>
                    <a:srgbClr val="00375D"/>
                  </a:solidFill>
                  <a:latin typeface="BancoDoBrasil Titulos Light" panose="00000400000000000000" pitchFamily="2" charset="0"/>
                </a:rPr>
                <a:t>Evergrande</a:t>
              </a:r>
            </a:p>
            <a:p>
              <a:r>
                <a:rPr lang="pt-BR" sz="1600" dirty="0">
                  <a:solidFill>
                    <a:srgbClr val="00375D"/>
                  </a:solidFill>
                  <a:latin typeface="BancoDoBrasil Titulos Light" panose="00000400000000000000" pitchFamily="2" charset="0"/>
                </a:rPr>
                <a:t>Desaceleração</a:t>
              </a:r>
            </a:p>
          </p:txBody>
        </p:sp>
        <p:sp>
          <p:nvSpPr>
            <p:cNvPr id="10" name="Chave Direita 9">
              <a:extLst>
                <a:ext uri="{FF2B5EF4-FFF2-40B4-BE49-F238E27FC236}">
                  <a16:creationId xmlns:a16="http://schemas.microsoft.com/office/drawing/2014/main" id="{2458C4B4-BCD1-4CB5-A383-77374618E859}"/>
                </a:ext>
              </a:extLst>
            </p:cNvPr>
            <p:cNvSpPr/>
            <p:nvPr/>
          </p:nvSpPr>
          <p:spPr>
            <a:xfrm>
              <a:off x="7824220" y="2352226"/>
              <a:ext cx="782122" cy="3544623"/>
            </a:xfrm>
            <a:prstGeom prst="rightBrace">
              <a:avLst>
                <a:gd name="adj1" fmla="val 61469"/>
                <a:gd name="adj2" fmla="val 49723"/>
              </a:avLst>
            </a:prstGeom>
            <a:ln w="12700">
              <a:solidFill>
                <a:srgbClr val="5C6E9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rgbClr val="0768E5"/>
                </a:solidFill>
              </a:endParaRPr>
            </a:p>
          </p:txBody>
        </p:sp>
        <p:grpSp>
          <p:nvGrpSpPr>
            <p:cNvPr id="11" name="Agrupar 10">
              <a:extLst>
                <a:ext uri="{FF2B5EF4-FFF2-40B4-BE49-F238E27FC236}">
                  <a16:creationId xmlns:a16="http://schemas.microsoft.com/office/drawing/2014/main" id="{57A3AA34-E483-4E6F-A462-C84C008E6D04}"/>
                </a:ext>
              </a:extLst>
            </p:cNvPr>
            <p:cNvGrpSpPr/>
            <p:nvPr/>
          </p:nvGrpSpPr>
          <p:grpSpPr>
            <a:xfrm>
              <a:off x="5768043" y="3429000"/>
              <a:ext cx="1060185" cy="377661"/>
              <a:chOff x="5768043" y="3429000"/>
              <a:chExt cx="1060185" cy="377661"/>
            </a:xfrm>
          </p:grpSpPr>
          <p:cxnSp>
            <p:nvCxnSpPr>
              <p:cNvPr id="31" name="Conector reto 30">
                <a:extLst>
                  <a:ext uri="{FF2B5EF4-FFF2-40B4-BE49-F238E27FC236}">
                    <a16:creationId xmlns:a16="http://schemas.microsoft.com/office/drawing/2014/main" id="{EB9603BF-5505-41E6-BC02-A741D3A1179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830750" y="3429000"/>
                <a:ext cx="339628" cy="312613"/>
              </a:xfrm>
              <a:prstGeom prst="line">
                <a:avLst/>
              </a:prstGeom>
              <a:ln w="12700">
                <a:solidFill>
                  <a:srgbClr val="00375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Conector reto 31">
                <a:extLst>
                  <a:ext uri="{FF2B5EF4-FFF2-40B4-BE49-F238E27FC236}">
                    <a16:creationId xmlns:a16="http://schemas.microsoft.com/office/drawing/2014/main" id="{F86DA126-9B2C-4CB7-9E31-4EF190C67DA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70378" y="3429000"/>
                <a:ext cx="657850" cy="5576"/>
              </a:xfrm>
              <a:prstGeom prst="line">
                <a:avLst/>
              </a:prstGeom>
              <a:ln w="12700">
                <a:solidFill>
                  <a:srgbClr val="00375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Elipse 32">
                <a:extLst>
                  <a:ext uri="{FF2B5EF4-FFF2-40B4-BE49-F238E27FC236}">
                    <a16:creationId xmlns:a16="http://schemas.microsoft.com/office/drawing/2014/main" id="{C3BC0265-83D6-44A2-BD40-DD03D53CE57D}"/>
                  </a:ext>
                </a:extLst>
              </p:cNvPr>
              <p:cNvSpPr/>
              <p:nvPr/>
            </p:nvSpPr>
            <p:spPr>
              <a:xfrm>
                <a:off x="5768043" y="3703774"/>
                <a:ext cx="118380" cy="102887"/>
              </a:xfrm>
              <a:prstGeom prst="ellipse">
                <a:avLst/>
              </a:prstGeom>
              <a:solidFill>
                <a:srgbClr val="00375D"/>
              </a:solidFill>
              <a:ln w="12700">
                <a:solidFill>
                  <a:srgbClr val="00375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</p:grpSp>
        <p:grpSp>
          <p:nvGrpSpPr>
            <p:cNvPr id="12" name="Agrupar 11">
              <a:extLst>
                <a:ext uri="{FF2B5EF4-FFF2-40B4-BE49-F238E27FC236}">
                  <a16:creationId xmlns:a16="http://schemas.microsoft.com/office/drawing/2014/main" id="{98BCFAE6-99D3-4DAD-880A-05113DF96AD1}"/>
                </a:ext>
              </a:extLst>
            </p:cNvPr>
            <p:cNvGrpSpPr/>
            <p:nvPr/>
          </p:nvGrpSpPr>
          <p:grpSpPr>
            <a:xfrm>
              <a:off x="2888166" y="1687967"/>
              <a:ext cx="925001" cy="1566408"/>
              <a:chOff x="2888166" y="1687967"/>
              <a:chExt cx="925001" cy="1566408"/>
            </a:xfrm>
          </p:grpSpPr>
          <p:grpSp>
            <p:nvGrpSpPr>
              <p:cNvPr id="27" name="Agrupar 26">
                <a:extLst>
                  <a:ext uri="{FF2B5EF4-FFF2-40B4-BE49-F238E27FC236}">
                    <a16:creationId xmlns:a16="http://schemas.microsoft.com/office/drawing/2014/main" id="{D1F62981-7827-424D-A491-B42011FCC9A3}"/>
                  </a:ext>
                </a:extLst>
              </p:cNvPr>
              <p:cNvGrpSpPr/>
              <p:nvPr/>
            </p:nvGrpSpPr>
            <p:grpSpPr>
              <a:xfrm>
                <a:off x="2888166" y="1687967"/>
                <a:ext cx="869936" cy="1499965"/>
                <a:chOff x="2724615" y="1610480"/>
                <a:chExt cx="1033487" cy="1577452"/>
              </a:xfrm>
            </p:grpSpPr>
            <p:cxnSp>
              <p:nvCxnSpPr>
                <p:cNvPr id="29" name="Conector reto 28">
                  <a:extLst>
                    <a:ext uri="{FF2B5EF4-FFF2-40B4-BE49-F238E27FC236}">
                      <a16:creationId xmlns:a16="http://schemas.microsoft.com/office/drawing/2014/main" id="{3DABD051-FABF-49CC-9C36-A86B4FE26FA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758102" y="1610480"/>
                  <a:ext cx="0" cy="1577452"/>
                </a:xfrm>
                <a:prstGeom prst="line">
                  <a:avLst/>
                </a:prstGeom>
                <a:ln w="12700">
                  <a:solidFill>
                    <a:srgbClr val="156CD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Conector reto 29">
                  <a:extLst>
                    <a:ext uri="{FF2B5EF4-FFF2-40B4-BE49-F238E27FC236}">
                      <a16:creationId xmlns:a16="http://schemas.microsoft.com/office/drawing/2014/main" id="{9EF124B3-D797-42FB-883E-745B280331A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724615" y="1610480"/>
                  <a:ext cx="1033487" cy="0"/>
                </a:xfrm>
                <a:prstGeom prst="line">
                  <a:avLst/>
                </a:prstGeom>
                <a:ln w="12700">
                  <a:solidFill>
                    <a:srgbClr val="156CD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8" name="Elipse 27">
                <a:extLst>
                  <a:ext uri="{FF2B5EF4-FFF2-40B4-BE49-F238E27FC236}">
                    <a16:creationId xmlns:a16="http://schemas.microsoft.com/office/drawing/2014/main" id="{3F8F1EAB-5F28-4443-A101-F795174591A9}"/>
                  </a:ext>
                </a:extLst>
              </p:cNvPr>
              <p:cNvSpPr/>
              <p:nvPr/>
            </p:nvSpPr>
            <p:spPr>
              <a:xfrm>
                <a:off x="3703961" y="3158270"/>
                <a:ext cx="109206" cy="96105"/>
              </a:xfrm>
              <a:prstGeom prst="ellipse">
                <a:avLst/>
              </a:prstGeom>
              <a:solidFill>
                <a:srgbClr val="156CD5"/>
              </a:solidFill>
              <a:ln>
                <a:solidFill>
                  <a:srgbClr val="156CD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</p:grpSp>
        <p:grpSp>
          <p:nvGrpSpPr>
            <p:cNvPr id="13" name="Agrupar 12">
              <a:extLst>
                <a:ext uri="{FF2B5EF4-FFF2-40B4-BE49-F238E27FC236}">
                  <a16:creationId xmlns:a16="http://schemas.microsoft.com/office/drawing/2014/main" id="{63AB9890-F405-4B13-8CEE-CA257E94E2F0}"/>
                </a:ext>
              </a:extLst>
            </p:cNvPr>
            <p:cNvGrpSpPr/>
            <p:nvPr/>
          </p:nvGrpSpPr>
          <p:grpSpPr>
            <a:xfrm>
              <a:off x="4104245" y="1486054"/>
              <a:ext cx="673654" cy="1989275"/>
              <a:chOff x="4184526" y="1486055"/>
              <a:chExt cx="637462" cy="2011942"/>
            </a:xfrm>
          </p:grpSpPr>
          <p:grpSp>
            <p:nvGrpSpPr>
              <p:cNvPr id="23" name="Agrupar 22">
                <a:extLst>
                  <a:ext uri="{FF2B5EF4-FFF2-40B4-BE49-F238E27FC236}">
                    <a16:creationId xmlns:a16="http://schemas.microsoft.com/office/drawing/2014/main" id="{1CE6E502-F137-40D4-A5C5-2A6678A9D463}"/>
                  </a:ext>
                </a:extLst>
              </p:cNvPr>
              <p:cNvGrpSpPr/>
              <p:nvPr/>
            </p:nvGrpSpPr>
            <p:grpSpPr>
              <a:xfrm flipH="1">
                <a:off x="4245282" y="1486055"/>
                <a:ext cx="576706" cy="1931792"/>
                <a:chOff x="2724615" y="1610480"/>
                <a:chExt cx="1033487" cy="1577452"/>
              </a:xfrm>
              <a:solidFill>
                <a:srgbClr val="1FAAC8"/>
              </a:solidFill>
            </p:grpSpPr>
            <p:cxnSp>
              <p:nvCxnSpPr>
                <p:cNvPr id="25" name="Conector reto 24">
                  <a:extLst>
                    <a:ext uri="{FF2B5EF4-FFF2-40B4-BE49-F238E27FC236}">
                      <a16:creationId xmlns:a16="http://schemas.microsoft.com/office/drawing/2014/main" id="{195D292C-A2F6-4099-904E-3A45D5598C5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758102" y="1610480"/>
                  <a:ext cx="0" cy="1577452"/>
                </a:xfrm>
                <a:prstGeom prst="line">
                  <a:avLst/>
                </a:prstGeom>
                <a:grpFill/>
                <a:ln w="12700">
                  <a:solidFill>
                    <a:srgbClr val="1FAAC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Conector reto 25">
                  <a:extLst>
                    <a:ext uri="{FF2B5EF4-FFF2-40B4-BE49-F238E27FC236}">
                      <a16:creationId xmlns:a16="http://schemas.microsoft.com/office/drawing/2014/main" id="{9FE2807B-B665-4186-922B-C0E0789B42C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724615" y="1610480"/>
                  <a:ext cx="1033487" cy="0"/>
                </a:xfrm>
                <a:prstGeom prst="line">
                  <a:avLst/>
                </a:prstGeom>
                <a:grpFill/>
                <a:ln w="12700">
                  <a:solidFill>
                    <a:srgbClr val="1FAAC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4" name="Elipse 23">
                <a:extLst>
                  <a:ext uri="{FF2B5EF4-FFF2-40B4-BE49-F238E27FC236}">
                    <a16:creationId xmlns:a16="http://schemas.microsoft.com/office/drawing/2014/main" id="{F86A00BF-1F10-4D5A-BD5D-AFDC71C70DB6}"/>
                  </a:ext>
                </a:extLst>
              </p:cNvPr>
              <p:cNvSpPr/>
              <p:nvPr/>
            </p:nvSpPr>
            <p:spPr>
              <a:xfrm>
                <a:off x="4184526" y="3355416"/>
                <a:ext cx="120774" cy="142581"/>
              </a:xfrm>
              <a:prstGeom prst="ellipse">
                <a:avLst/>
              </a:prstGeom>
              <a:solidFill>
                <a:srgbClr val="1FAAC8"/>
              </a:solidFill>
              <a:ln>
                <a:solidFill>
                  <a:srgbClr val="1FAAC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</p:grpSp>
        <p:grpSp>
          <p:nvGrpSpPr>
            <p:cNvPr id="14" name="Agrupar 13">
              <a:extLst>
                <a:ext uri="{FF2B5EF4-FFF2-40B4-BE49-F238E27FC236}">
                  <a16:creationId xmlns:a16="http://schemas.microsoft.com/office/drawing/2014/main" id="{08959659-BDEE-4E09-8E41-F3C6A936323B}"/>
                </a:ext>
              </a:extLst>
            </p:cNvPr>
            <p:cNvGrpSpPr/>
            <p:nvPr/>
          </p:nvGrpSpPr>
          <p:grpSpPr>
            <a:xfrm flipH="1">
              <a:off x="731457" y="3497997"/>
              <a:ext cx="1306892" cy="274775"/>
              <a:chOff x="5768043" y="3531886"/>
              <a:chExt cx="1019030" cy="274775"/>
            </a:xfrm>
            <a:solidFill>
              <a:srgbClr val="7030A0"/>
            </a:solidFill>
          </p:grpSpPr>
          <p:cxnSp>
            <p:nvCxnSpPr>
              <p:cNvPr id="20" name="Conector reto 19">
                <a:extLst>
                  <a:ext uri="{FF2B5EF4-FFF2-40B4-BE49-F238E27FC236}">
                    <a16:creationId xmlns:a16="http://schemas.microsoft.com/office/drawing/2014/main" id="{684DCEC6-16EB-4345-A7D2-884B0BF0078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830750" y="3531886"/>
                <a:ext cx="339628" cy="209728"/>
              </a:xfrm>
              <a:prstGeom prst="line">
                <a:avLst/>
              </a:prstGeom>
              <a:grpFill/>
              <a:ln w="127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ector reto 20">
                <a:extLst>
                  <a:ext uri="{FF2B5EF4-FFF2-40B4-BE49-F238E27FC236}">
                    <a16:creationId xmlns:a16="http://schemas.microsoft.com/office/drawing/2014/main" id="{D3608F2A-9A4D-483F-A685-332FC325360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70378" y="3531886"/>
                <a:ext cx="616695" cy="0"/>
              </a:xfrm>
              <a:prstGeom prst="line">
                <a:avLst/>
              </a:prstGeom>
              <a:grpFill/>
              <a:ln w="127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Elipse 21">
                <a:extLst>
                  <a:ext uri="{FF2B5EF4-FFF2-40B4-BE49-F238E27FC236}">
                    <a16:creationId xmlns:a16="http://schemas.microsoft.com/office/drawing/2014/main" id="{11B335BE-19BE-4704-B044-5EC9181ABDA6}"/>
                  </a:ext>
                </a:extLst>
              </p:cNvPr>
              <p:cNvSpPr/>
              <p:nvPr/>
            </p:nvSpPr>
            <p:spPr>
              <a:xfrm>
                <a:off x="5768043" y="3703775"/>
                <a:ext cx="92305" cy="102886"/>
              </a:xfrm>
              <a:prstGeom prst="ellipse">
                <a:avLst/>
              </a:prstGeom>
              <a:grpFill/>
              <a:ln w="12700"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</p:grpSp>
        <p:grpSp>
          <p:nvGrpSpPr>
            <p:cNvPr id="15" name="Agrupar 14">
              <a:extLst>
                <a:ext uri="{FF2B5EF4-FFF2-40B4-BE49-F238E27FC236}">
                  <a16:creationId xmlns:a16="http://schemas.microsoft.com/office/drawing/2014/main" id="{0B2A083D-9590-4314-A084-E4E5EC882FD5}"/>
                </a:ext>
              </a:extLst>
            </p:cNvPr>
            <p:cNvGrpSpPr/>
            <p:nvPr/>
          </p:nvGrpSpPr>
          <p:grpSpPr>
            <a:xfrm>
              <a:off x="1566760" y="4738000"/>
              <a:ext cx="1321406" cy="273422"/>
              <a:chOff x="1566760" y="4738000"/>
              <a:chExt cx="1321406" cy="273422"/>
            </a:xfrm>
            <a:solidFill>
              <a:srgbClr val="3F2FAD"/>
            </a:solidFill>
          </p:grpSpPr>
          <p:grpSp>
            <p:nvGrpSpPr>
              <p:cNvPr id="16" name="Agrupar 15">
                <a:extLst>
                  <a:ext uri="{FF2B5EF4-FFF2-40B4-BE49-F238E27FC236}">
                    <a16:creationId xmlns:a16="http://schemas.microsoft.com/office/drawing/2014/main" id="{C4FECAC4-48B2-4341-9427-437A20A094AC}"/>
                  </a:ext>
                </a:extLst>
              </p:cNvPr>
              <p:cNvGrpSpPr/>
              <p:nvPr/>
            </p:nvGrpSpPr>
            <p:grpSpPr>
              <a:xfrm flipH="1" flipV="1">
                <a:off x="1566760" y="4801694"/>
                <a:ext cx="1226471" cy="209728"/>
                <a:chOff x="5830750" y="3531886"/>
                <a:chExt cx="956323" cy="209728"/>
              </a:xfrm>
              <a:grpFill/>
            </p:grpSpPr>
            <p:cxnSp>
              <p:nvCxnSpPr>
                <p:cNvPr id="18" name="Conector reto 17">
                  <a:extLst>
                    <a:ext uri="{FF2B5EF4-FFF2-40B4-BE49-F238E27FC236}">
                      <a16:creationId xmlns:a16="http://schemas.microsoft.com/office/drawing/2014/main" id="{98457867-3B69-4F5F-9674-A7EA4ABCF71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830750" y="3531886"/>
                  <a:ext cx="339629" cy="209728"/>
                </a:xfrm>
                <a:prstGeom prst="line">
                  <a:avLst/>
                </a:prstGeom>
                <a:grpFill/>
                <a:ln w="12700">
                  <a:solidFill>
                    <a:srgbClr val="3F2FA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Conector reto 18">
                  <a:extLst>
                    <a:ext uri="{FF2B5EF4-FFF2-40B4-BE49-F238E27FC236}">
                      <a16:creationId xmlns:a16="http://schemas.microsoft.com/office/drawing/2014/main" id="{208DD0D7-0C2C-45D7-B2B0-5C2AEA58822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170378" y="3531886"/>
                  <a:ext cx="616695" cy="0"/>
                </a:xfrm>
                <a:prstGeom prst="line">
                  <a:avLst/>
                </a:prstGeom>
                <a:grpFill/>
                <a:ln w="12700">
                  <a:solidFill>
                    <a:srgbClr val="3F2FA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7" name="Elipse 16">
                <a:extLst>
                  <a:ext uri="{FF2B5EF4-FFF2-40B4-BE49-F238E27FC236}">
                    <a16:creationId xmlns:a16="http://schemas.microsoft.com/office/drawing/2014/main" id="{0A502D23-A555-433D-B619-7A34CB8486D2}"/>
                  </a:ext>
                </a:extLst>
              </p:cNvPr>
              <p:cNvSpPr/>
              <p:nvPr/>
            </p:nvSpPr>
            <p:spPr>
              <a:xfrm flipH="1" flipV="1">
                <a:off x="2783757" y="4738000"/>
                <a:ext cx="104409" cy="122886"/>
              </a:xfrm>
              <a:prstGeom prst="ellipse">
                <a:avLst/>
              </a:prstGeom>
              <a:grpFill/>
              <a:ln w="12700">
                <a:solidFill>
                  <a:srgbClr val="3F2FA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</p:grpSp>
      </p:grpSp>
      <p:sp>
        <p:nvSpPr>
          <p:cNvPr id="34" name="CaixaDeTexto 33">
            <a:extLst>
              <a:ext uri="{FF2B5EF4-FFF2-40B4-BE49-F238E27FC236}">
                <a16:creationId xmlns:a16="http://schemas.microsoft.com/office/drawing/2014/main" id="{1E8826E6-6F1E-4EC1-906A-D01F74DB6633}"/>
              </a:ext>
            </a:extLst>
          </p:cNvPr>
          <p:cNvSpPr txBox="1"/>
          <p:nvPr/>
        </p:nvSpPr>
        <p:spPr>
          <a:xfrm>
            <a:off x="4777899" y="1328207"/>
            <a:ext cx="242278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rgbClr val="1FAAC8"/>
                </a:solidFill>
                <a:latin typeface="BancoDoBrasil Textos ExtraBold" panose="00000900000000000000" pitchFamily="2" charset="0"/>
              </a:rPr>
              <a:t>04</a:t>
            </a:r>
          </a:p>
          <a:p>
            <a:r>
              <a:rPr lang="pt-BR" sz="1600" b="1" dirty="0">
                <a:solidFill>
                  <a:srgbClr val="1FAAC8"/>
                </a:solidFill>
                <a:latin typeface="BancoDoBrasil Titulos Light" panose="00000400000000000000" pitchFamily="2" charset="0"/>
              </a:rPr>
              <a:t>Zona do Euro</a:t>
            </a:r>
          </a:p>
          <a:p>
            <a:r>
              <a:rPr lang="pt-BR" sz="1600" dirty="0">
                <a:solidFill>
                  <a:srgbClr val="1FAAC8"/>
                </a:solidFill>
                <a:latin typeface="BancoDoBrasil Titulos Light" panose="00000400000000000000" pitchFamily="2" charset="0"/>
              </a:rPr>
              <a:t>Crise Energética</a:t>
            </a:r>
          </a:p>
          <a:p>
            <a:r>
              <a:rPr lang="pt-BR" sz="1600" dirty="0">
                <a:solidFill>
                  <a:srgbClr val="1FAAC8"/>
                </a:solidFill>
                <a:latin typeface="BancoDoBrasil Titulos Light" panose="00000400000000000000" pitchFamily="2" charset="0"/>
              </a:rPr>
              <a:t>Política pós-Merkel</a:t>
            </a:r>
          </a:p>
        </p:txBody>
      </p:sp>
      <p:grpSp>
        <p:nvGrpSpPr>
          <p:cNvPr id="36" name="Agrupar 35">
            <a:extLst>
              <a:ext uri="{FF2B5EF4-FFF2-40B4-BE49-F238E27FC236}">
                <a16:creationId xmlns:a16="http://schemas.microsoft.com/office/drawing/2014/main" id="{E3FDF78F-899A-4FB5-B226-9514AC913E64}"/>
              </a:ext>
            </a:extLst>
          </p:cNvPr>
          <p:cNvGrpSpPr/>
          <p:nvPr/>
        </p:nvGrpSpPr>
        <p:grpSpPr>
          <a:xfrm>
            <a:off x="8728127" y="2148678"/>
            <a:ext cx="4121020" cy="4031873"/>
            <a:chOff x="8828817" y="2312603"/>
            <a:chExt cx="4121020" cy="4031873"/>
          </a:xfrm>
        </p:grpSpPr>
        <p:grpSp>
          <p:nvGrpSpPr>
            <p:cNvPr id="37" name="Agrupar 36">
              <a:extLst>
                <a:ext uri="{FF2B5EF4-FFF2-40B4-BE49-F238E27FC236}">
                  <a16:creationId xmlns:a16="http://schemas.microsoft.com/office/drawing/2014/main" id="{4B4FEA1F-1ED0-4662-8DA3-90CDCE17A794}"/>
                </a:ext>
              </a:extLst>
            </p:cNvPr>
            <p:cNvGrpSpPr/>
            <p:nvPr/>
          </p:nvGrpSpPr>
          <p:grpSpPr>
            <a:xfrm>
              <a:off x="8828818" y="2312603"/>
              <a:ext cx="4121019" cy="4031873"/>
              <a:chOff x="8859875" y="3102613"/>
              <a:chExt cx="4121019" cy="4031873"/>
            </a:xfrm>
          </p:grpSpPr>
          <p:sp>
            <p:nvSpPr>
              <p:cNvPr id="39" name="CaixaDeTexto 38">
                <a:extLst>
                  <a:ext uri="{FF2B5EF4-FFF2-40B4-BE49-F238E27FC236}">
                    <a16:creationId xmlns:a16="http://schemas.microsoft.com/office/drawing/2014/main" id="{D432C350-1692-40A0-BBC7-EE58C9EDFD2F}"/>
                  </a:ext>
                </a:extLst>
              </p:cNvPr>
              <p:cNvSpPr txBox="1"/>
              <p:nvPr/>
            </p:nvSpPr>
            <p:spPr>
              <a:xfrm>
                <a:off x="9456644" y="3102613"/>
                <a:ext cx="3524250" cy="40318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t-BR" sz="1600" b="1" dirty="0">
                    <a:solidFill>
                      <a:srgbClr val="5C6E9A"/>
                    </a:solidFill>
                    <a:latin typeface="BancoDoBrasil Textos ExtraBold" panose="00000900000000000000" pitchFamily="2" charset="0"/>
                  </a:rPr>
                  <a:t>MUNDO</a:t>
                </a:r>
              </a:p>
              <a:p>
                <a:endParaRPr lang="pt-BR" sz="1600" dirty="0">
                  <a:solidFill>
                    <a:srgbClr val="5C6E9A"/>
                  </a:solidFill>
                  <a:latin typeface="BancoDoBrasil Titulos Light" panose="00000400000000000000" pitchFamily="2" charset="0"/>
                </a:endParaRPr>
              </a:p>
              <a:p>
                <a:r>
                  <a:rPr lang="pt-BR" sz="1600" dirty="0">
                    <a:solidFill>
                      <a:srgbClr val="5C6E9A"/>
                    </a:solidFill>
                    <a:latin typeface="BancoDoBrasil Titulos Light" panose="00000400000000000000" pitchFamily="2" charset="0"/>
                  </a:rPr>
                  <a:t>Inflação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pt-BR" sz="1600" dirty="0">
                  <a:solidFill>
                    <a:srgbClr val="5C6E9A"/>
                  </a:solidFill>
                  <a:latin typeface="BancoDoBrasil Titulos Light" panose="00000400000000000000" pitchFamily="2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pt-BR" sz="1600" dirty="0">
                  <a:solidFill>
                    <a:srgbClr val="5C6E9A"/>
                  </a:solidFill>
                  <a:latin typeface="BancoDoBrasil Titulos Light" panose="00000400000000000000" pitchFamily="2" charset="0"/>
                </a:endParaRPr>
              </a:p>
              <a:p>
                <a:r>
                  <a:rPr lang="pt-BR" sz="1600" dirty="0">
                    <a:solidFill>
                      <a:srgbClr val="5C6E9A"/>
                    </a:solidFill>
                    <a:latin typeface="BancoDoBrasil Titulos Light" panose="00000400000000000000" pitchFamily="2" charset="0"/>
                  </a:rPr>
                  <a:t>Pandemia (variantes)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pt-BR" sz="1600" dirty="0">
                  <a:solidFill>
                    <a:srgbClr val="5C6E9A"/>
                  </a:solidFill>
                  <a:latin typeface="BancoDoBrasil Titulos Light" panose="00000400000000000000" pitchFamily="2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pt-BR" sz="1600" dirty="0">
                  <a:solidFill>
                    <a:srgbClr val="5C6E9A"/>
                  </a:solidFill>
                  <a:latin typeface="BancoDoBrasil Titulos Light" panose="00000400000000000000" pitchFamily="2" charset="0"/>
                </a:endParaRPr>
              </a:p>
              <a:p>
                <a:r>
                  <a:rPr lang="pt-BR" sz="1600" dirty="0">
                    <a:solidFill>
                      <a:srgbClr val="5C6E9A"/>
                    </a:solidFill>
                    <a:latin typeface="BancoDoBrasil Titulos Light" panose="00000400000000000000" pitchFamily="2" charset="0"/>
                  </a:rPr>
                  <a:t>Eventos Climáticos Extremos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pt-BR" sz="1600" dirty="0">
                  <a:solidFill>
                    <a:srgbClr val="5C6E9A"/>
                  </a:solidFill>
                  <a:latin typeface="BancoDoBrasil Titulos Light" panose="00000400000000000000" pitchFamily="2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pt-BR" sz="1600" dirty="0">
                  <a:solidFill>
                    <a:srgbClr val="5C6E9A"/>
                  </a:solidFill>
                  <a:latin typeface="BancoDoBrasil Titulos Light" panose="00000400000000000000" pitchFamily="2" charset="0"/>
                </a:endParaRPr>
              </a:p>
              <a:p>
                <a:r>
                  <a:rPr lang="pt-BR" sz="1600" dirty="0">
                    <a:solidFill>
                      <a:srgbClr val="5C6E9A"/>
                    </a:solidFill>
                    <a:latin typeface="BancoDoBrasil Titulos Light" panose="00000400000000000000" pitchFamily="2" charset="0"/>
                  </a:rPr>
                  <a:t>Gargalos na oferta</a:t>
                </a:r>
              </a:p>
              <a:p>
                <a:pPr lvl="1"/>
                <a:endParaRPr lang="pt-BR" sz="1600" dirty="0">
                  <a:solidFill>
                    <a:srgbClr val="5C6E9A"/>
                  </a:solidFill>
                  <a:latin typeface="BancoDoBrasil Titulos Light" panose="00000400000000000000" pitchFamily="2" charset="0"/>
                </a:endParaRPr>
              </a:p>
              <a:p>
                <a:endParaRPr lang="pt-BR" sz="1600" dirty="0">
                  <a:solidFill>
                    <a:srgbClr val="5C6E9A"/>
                  </a:solidFill>
                  <a:latin typeface="BancoDoBrasil Titulos Light" panose="00000400000000000000" pitchFamily="2" charset="0"/>
                </a:endParaRPr>
              </a:p>
              <a:p>
                <a:endParaRPr lang="pt-BR" sz="1600" dirty="0">
                  <a:solidFill>
                    <a:srgbClr val="5C6E9A"/>
                  </a:solidFill>
                  <a:latin typeface="BancoDoBrasil Titulos Light" panose="00000400000000000000" pitchFamily="2" charset="0"/>
                </a:endParaRPr>
              </a:p>
              <a:p>
                <a:endParaRPr lang="pt-BR" sz="1600" dirty="0">
                  <a:solidFill>
                    <a:srgbClr val="5C6E9A"/>
                  </a:solidFill>
                  <a:latin typeface="BancoDoBrasil Titulos Light" panose="00000400000000000000" pitchFamily="2" charset="0"/>
                </a:endParaRPr>
              </a:p>
            </p:txBody>
          </p:sp>
          <p:pic>
            <p:nvPicPr>
              <p:cNvPr id="40" name="Gráfico 39" descr="Dinheiro voador estrutura de tópicos">
                <a:extLst>
                  <a:ext uri="{FF2B5EF4-FFF2-40B4-BE49-F238E27FC236}">
                    <a16:creationId xmlns:a16="http://schemas.microsoft.com/office/drawing/2014/main" id="{58977042-AFBF-42CA-B7E2-12F29DBA828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/>
            </p:blipFill>
            <p:spPr>
              <a:xfrm>
                <a:off x="8859875" y="3509445"/>
                <a:ext cx="469027" cy="469027"/>
              </a:xfrm>
              <a:prstGeom prst="rect">
                <a:avLst/>
              </a:prstGeom>
            </p:spPr>
          </p:pic>
          <p:pic>
            <p:nvPicPr>
              <p:cNvPr id="41" name="Gráfico 40" descr="Covid-19 estrutura de tópicos">
                <a:extLst>
                  <a:ext uri="{FF2B5EF4-FFF2-40B4-BE49-F238E27FC236}">
                    <a16:creationId xmlns:a16="http://schemas.microsoft.com/office/drawing/2014/main" id="{FF641D66-6321-4F1C-95CC-13EFE4B15A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8869238" y="4228283"/>
                <a:ext cx="469027" cy="469027"/>
              </a:xfrm>
              <a:prstGeom prst="rect">
                <a:avLst/>
              </a:prstGeom>
            </p:spPr>
          </p:pic>
          <p:pic>
            <p:nvPicPr>
              <p:cNvPr id="42" name="Gráfico 41" descr="Nuvem com Relâmpagos e Chuva estrutura de tópicos">
                <a:extLst>
                  <a:ext uri="{FF2B5EF4-FFF2-40B4-BE49-F238E27FC236}">
                    <a16:creationId xmlns:a16="http://schemas.microsoft.com/office/drawing/2014/main" id="{D4F9B9DA-80C2-4C3E-9113-028BFD181B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rcRect/>
              <a:stretch/>
            </p:blipFill>
            <p:spPr>
              <a:xfrm>
                <a:off x="8864829" y="4947121"/>
                <a:ext cx="469027" cy="469027"/>
              </a:xfrm>
              <a:prstGeom prst="rect">
                <a:avLst/>
              </a:prstGeom>
            </p:spPr>
          </p:pic>
        </p:grpSp>
        <p:pic>
          <p:nvPicPr>
            <p:cNvPr id="38" name="Gráfico 37" descr="Produção estrutura de tópicos">
              <a:extLst>
                <a:ext uri="{FF2B5EF4-FFF2-40B4-BE49-F238E27FC236}">
                  <a16:creationId xmlns:a16="http://schemas.microsoft.com/office/drawing/2014/main" id="{858D3C08-0048-4878-84BF-D5D0B50F648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8828817" y="4875949"/>
              <a:ext cx="469027" cy="46902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532469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exto 1">
            <a:extLst>
              <a:ext uri="{FF2B5EF4-FFF2-40B4-BE49-F238E27FC236}">
                <a16:creationId xmlns:a16="http://schemas.microsoft.com/office/drawing/2014/main" id="{C783325D-0FD9-43F8-BB77-97C74A6253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t-BR" dirty="0"/>
              <a:t>Inflação é um fenômeno mundial</a:t>
            </a:r>
          </a:p>
        </p:txBody>
      </p:sp>
      <p:graphicFrame>
        <p:nvGraphicFramePr>
          <p:cNvPr id="3" name="Objeto 2">
            <a:extLst>
              <a:ext uri="{FF2B5EF4-FFF2-40B4-BE49-F238E27FC236}">
                <a16:creationId xmlns:a16="http://schemas.microsoft.com/office/drawing/2014/main" id="{C60FB2BF-A339-4C0E-A2F8-3181A83D76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8652353"/>
              </p:ext>
            </p:extLst>
          </p:nvPr>
        </p:nvGraphicFramePr>
        <p:xfrm>
          <a:off x="1271587" y="421481"/>
          <a:ext cx="9648825" cy="6015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9744081" imgH="6105515" progId="Excel.Sheet.12">
                  <p:link updateAutomatic="1"/>
                </p:oleObj>
              </mc:Choice>
              <mc:Fallback>
                <p:oleObj name="Worksheet" r:id="rId2" imgW="9744081" imgH="6105515" progId="Excel.Sheet.12">
                  <p:link updateAutomatic="1"/>
                  <p:pic>
                    <p:nvPicPr>
                      <p:cNvPr id="3" name="Objeto 2">
                        <a:extLst>
                          <a:ext uri="{FF2B5EF4-FFF2-40B4-BE49-F238E27FC236}">
                            <a16:creationId xmlns:a16="http://schemas.microsoft.com/office/drawing/2014/main" id="{C60FB2BF-A339-4C0E-A2F8-3181A83D76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271587" y="421481"/>
                        <a:ext cx="9648825" cy="6015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m 6">
            <a:extLst>
              <a:ext uri="{FF2B5EF4-FFF2-40B4-BE49-F238E27FC236}">
                <a16:creationId xmlns:a16="http://schemas.microsoft.com/office/drawing/2014/main" id="{2799FC2B-47F9-4145-BCD7-777FB60F52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9186" y="1311568"/>
            <a:ext cx="601445" cy="424732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AE397536-64ED-4199-B202-40E0770E60B7}"/>
              </a:ext>
            </a:extLst>
          </p:cNvPr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6749674" y="1310356"/>
            <a:ext cx="601200" cy="424800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F9427E71-FA45-4D78-AC26-E33C593EBC62}"/>
              </a:ext>
            </a:extLst>
          </p:cNvPr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3458542" y="1310356"/>
            <a:ext cx="601200" cy="424800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4BE6FDDE-7E20-49A0-BB29-73F2566D3478}"/>
              </a:ext>
            </a:extLst>
          </p:cNvPr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4480951" y="1310356"/>
            <a:ext cx="601200" cy="424800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B39DF66D-D785-4F14-AD49-E371B01633DD}"/>
              </a:ext>
            </a:extLst>
          </p:cNvPr>
          <p:cNvPicPr>
            <a:picLocks/>
          </p:cNvPicPr>
          <p:nvPr/>
        </p:nvPicPr>
        <p:blipFill>
          <a:blip r:embed="rId8"/>
          <a:stretch>
            <a:fillRect/>
          </a:stretch>
        </p:blipFill>
        <p:spPr>
          <a:xfrm>
            <a:off x="8233843" y="1310356"/>
            <a:ext cx="601200" cy="424800"/>
          </a:xfrm>
          <a:prstGeom prst="rect">
            <a:avLst/>
          </a:prstGeom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C02CFA0C-1E80-42DD-948B-C545F043CF61}"/>
              </a:ext>
            </a:extLst>
          </p:cNvPr>
          <p:cNvPicPr>
            <a:picLocks/>
          </p:cNvPicPr>
          <p:nvPr/>
        </p:nvPicPr>
        <p:blipFill>
          <a:blip r:embed="rId9"/>
          <a:stretch>
            <a:fillRect/>
          </a:stretch>
        </p:blipFill>
        <p:spPr>
          <a:xfrm>
            <a:off x="5477916" y="1310356"/>
            <a:ext cx="601200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9884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exto 1">
            <a:extLst>
              <a:ext uri="{FF2B5EF4-FFF2-40B4-BE49-F238E27FC236}">
                <a16:creationId xmlns:a16="http://schemas.microsoft.com/office/drawing/2014/main" id="{C783325D-0FD9-43F8-BB77-97C74A6253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t-BR" dirty="0" err="1"/>
              <a:t>Evergrande</a:t>
            </a:r>
            <a:endParaRPr lang="pt-BR" dirty="0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B76CDD23-B543-4DC4-8867-DB46C8E226F2}"/>
              </a:ext>
            </a:extLst>
          </p:cNvPr>
          <p:cNvSpPr txBox="1"/>
          <p:nvPr/>
        </p:nvSpPr>
        <p:spPr>
          <a:xfrm>
            <a:off x="5289630" y="763846"/>
            <a:ext cx="6857455" cy="95410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pt-BR"/>
            </a:defPPr>
            <a:lvl1pPr algn="ctr">
              <a:defRPr sz="2800" b="1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pt-BR" dirty="0"/>
              <a:t>Porque não será um novo Lehman Brothers ?</a:t>
            </a:r>
          </a:p>
        </p:txBody>
      </p:sp>
      <p:sp>
        <p:nvSpPr>
          <p:cNvPr id="6" name="Elipse 5">
            <a:extLst>
              <a:ext uri="{FF2B5EF4-FFF2-40B4-BE49-F238E27FC236}">
                <a16:creationId xmlns:a16="http://schemas.microsoft.com/office/drawing/2014/main" id="{56AD46B1-8773-4FDD-8ED6-6505369FB683}"/>
              </a:ext>
            </a:extLst>
          </p:cNvPr>
          <p:cNvSpPr/>
          <p:nvPr/>
        </p:nvSpPr>
        <p:spPr>
          <a:xfrm>
            <a:off x="5746997" y="1964266"/>
            <a:ext cx="999067" cy="979925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600" b="1" dirty="0"/>
              <a:t>1º 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DDD79AE1-2AAE-4617-90BF-7EB9E150F2B0}"/>
              </a:ext>
            </a:extLst>
          </p:cNvPr>
          <p:cNvSpPr txBox="1"/>
          <p:nvPr/>
        </p:nvSpPr>
        <p:spPr>
          <a:xfrm>
            <a:off x="6977633" y="1964266"/>
            <a:ext cx="4577498" cy="1535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pt-BR" sz="2000" dirty="0">
                <a:solidFill>
                  <a:srgbClr val="242424"/>
                </a:solidFill>
                <a:latin typeface="Segoe UI" panose="020B0502040204020203" pitchFamily="34" charset="0"/>
              </a:rPr>
              <a:t>A maior parte da dívida da Evergrande está vinculada a bancos locais chineses, com exposição menor a bancos globais</a:t>
            </a:r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0DB8A154-7CD2-4521-AA47-8AC2E3A04769}"/>
              </a:ext>
            </a:extLst>
          </p:cNvPr>
          <p:cNvSpPr/>
          <p:nvPr/>
        </p:nvSpPr>
        <p:spPr>
          <a:xfrm>
            <a:off x="5746997" y="4324258"/>
            <a:ext cx="999067" cy="979925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600" b="1" dirty="0"/>
              <a:t>2º 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924A0B2A-635A-4180-91AF-6C44EA09322A}"/>
              </a:ext>
            </a:extLst>
          </p:cNvPr>
          <p:cNvSpPr txBox="1"/>
          <p:nvPr/>
        </p:nvSpPr>
        <p:spPr>
          <a:xfrm>
            <a:off x="6977633" y="4132763"/>
            <a:ext cx="4577498" cy="1912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pt-BR" sz="2000" dirty="0">
                <a:solidFill>
                  <a:srgbClr val="242424"/>
                </a:solidFill>
                <a:latin typeface="Segoe UI" panose="020B0502040204020203" pitchFamily="34" charset="0"/>
              </a:rPr>
              <a:t>A Evergrande possuí ativos tangíveis (terras, lotes, imóveis, </a:t>
            </a:r>
            <a:r>
              <a:rPr lang="pt-BR" sz="2000" dirty="0" err="1">
                <a:solidFill>
                  <a:srgbClr val="242424"/>
                </a:solidFill>
                <a:latin typeface="Segoe UI" panose="020B0502040204020203" pitchFamily="34" charset="0"/>
              </a:rPr>
              <a:t>etc</a:t>
            </a:r>
            <a:r>
              <a:rPr lang="pt-BR" sz="2000" dirty="0">
                <a:solidFill>
                  <a:srgbClr val="242424"/>
                </a:solidFill>
                <a:latin typeface="Segoe UI" panose="020B0502040204020203" pitchFamily="34" charset="0"/>
              </a:rPr>
              <a:t>), que dificilmente chegarão a valores nulos, como foi o caso dos ativos financeiros do Lehman</a:t>
            </a:r>
            <a:endParaRPr lang="pt-BR" sz="1900" dirty="0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EC78F4EA-AC0D-45A5-87B3-92A75988622F}"/>
              </a:ext>
            </a:extLst>
          </p:cNvPr>
          <p:cNvSpPr/>
          <p:nvPr/>
        </p:nvSpPr>
        <p:spPr>
          <a:xfrm>
            <a:off x="526890" y="1321622"/>
            <a:ext cx="4056787" cy="452116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pt-BR" dirty="0">
              <a:solidFill>
                <a:schemeClr val="tx1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t-BR" sz="2400" dirty="0">
              <a:solidFill>
                <a:schemeClr val="tx1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t-BR" sz="2000" dirty="0">
              <a:solidFill>
                <a:schemeClr val="tx1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t-BR" sz="2000" dirty="0">
              <a:solidFill>
                <a:schemeClr val="tx1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t-BR" sz="2000" dirty="0">
              <a:solidFill>
                <a:schemeClr val="tx1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sz="2000" dirty="0">
                <a:solidFill>
                  <a:schemeClr val="tx1"/>
                </a:solidFill>
              </a:rPr>
              <a:t>Gigante do ramo imobiliário Chinês</a:t>
            </a:r>
          </a:p>
          <a:p>
            <a:pPr algn="just"/>
            <a:endParaRPr lang="pt-BR" sz="1200" dirty="0">
              <a:solidFill>
                <a:schemeClr val="tx1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sz="2000" dirty="0">
                <a:solidFill>
                  <a:schemeClr val="tx1"/>
                </a:solidFill>
              </a:rPr>
              <a:t>A empresa ganhou os holofotes por conta da evolução do seu passivo, notadamente em relação às dívidas comerciais e outras contas a pagar;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t-BR" sz="900" dirty="0">
              <a:solidFill>
                <a:schemeClr val="tx1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sz="2000" dirty="0">
                <a:solidFill>
                  <a:schemeClr val="tx1"/>
                </a:solidFill>
              </a:rPr>
              <a:t>Passivo da empresa atingiu  em torno de 2% do PIB chinês</a:t>
            </a:r>
          </a:p>
          <a:p>
            <a:pPr algn="just">
              <a:lnSpc>
                <a:spcPct val="120000"/>
              </a:lnSpc>
            </a:pPr>
            <a:endParaRPr lang="pt-BR" sz="2000" dirty="0">
              <a:solidFill>
                <a:schemeClr val="tx1"/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pt-BR" sz="2000" dirty="0">
                <a:solidFill>
                  <a:schemeClr val="tx1"/>
                </a:solidFill>
              </a:rPr>
              <a:t> </a:t>
            </a:r>
            <a:endParaRPr lang="pt-BR" dirty="0">
              <a:solidFill>
                <a:schemeClr val="tx1"/>
              </a:solidFill>
            </a:endParaRPr>
          </a:p>
        </p:txBody>
      </p:sp>
      <p:pic>
        <p:nvPicPr>
          <p:cNvPr id="14" name="Imagem 13">
            <a:extLst>
              <a:ext uri="{FF2B5EF4-FFF2-40B4-BE49-F238E27FC236}">
                <a16:creationId xmlns:a16="http://schemas.microsoft.com/office/drawing/2014/main" id="{59293795-8073-4652-BC25-D09AB1B28A6F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2555283" y="1520995"/>
            <a:ext cx="1815328" cy="979925"/>
          </a:xfrm>
          <a:prstGeom prst="rect">
            <a:avLst/>
          </a:prstGeom>
        </p:spPr>
      </p:pic>
      <p:sp>
        <p:nvSpPr>
          <p:cNvPr id="15" name="Retângulo 14">
            <a:extLst>
              <a:ext uri="{FF2B5EF4-FFF2-40B4-BE49-F238E27FC236}">
                <a16:creationId xmlns:a16="http://schemas.microsoft.com/office/drawing/2014/main" id="{A8819CEC-B772-49BA-8333-3C941B7F4341}"/>
              </a:ext>
            </a:extLst>
          </p:cNvPr>
          <p:cNvSpPr/>
          <p:nvPr/>
        </p:nvSpPr>
        <p:spPr>
          <a:xfrm>
            <a:off x="526890" y="1134138"/>
            <a:ext cx="4056786" cy="65819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</a:rPr>
              <a:t>Quem é a </a:t>
            </a:r>
            <a:r>
              <a:rPr lang="pt-BR" sz="2800" b="1" dirty="0" err="1">
                <a:solidFill>
                  <a:schemeClr val="bg1"/>
                </a:solidFill>
              </a:rPr>
              <a:t>Evergrande</a:t>
            </a:r>
            <a:r>
              <a:rPr lang="pt-BR" sz="2800" b="1" dirty="0">
                <a:solidFill>
                  <a:schemeClr val="bg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8842987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 13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100" name="Picture 4" descr="landscape photo of windmills">
            <a:extLst>
              <a:ext uri="{FF2B5EF4-FFF2-40B4-BE49-F238E27FC236}">
                <a16:creationId xmlns:a16="http://schemas.microsoft.com/office/drawing/2014/main" id="{8683C7F8-1C88-42AC-87CF-6986FAF141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tângulo 13">
            <a:extLst>
              <a:ext uri="{FF2B5EF4-FFF2-40B4-BE49-F238E27FC236}">
                <a16:creationId xmlns:a16="http://schemas.microsoft.com/office/drawing/2014/main" id="{59513C72-05D1-4751-B395-3E2FF5723A71}"/>
              </a:ext>
            </a:extLst>
          </p:cNvPr>
          <p:cNvSpPr/>
          <p:nvPr/>
        </p:nvSpPr>
        <p:spPr>
          <a:xfrm>
            <a:off x="0" y="2466975"/>
            <a:ext cx="12192000" cy="1438275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0" b="1">
                <a:solidFill>
                  <a:srgbClr val="FFF000"/>
                </a:solidFill>
                <a:latin typeface="BancoDoBrasil Titulos Medium" panose="00000600000000000000" pitchFamily="2" charset="0"/>
              </a:rPr>
              <a:t>Ventos seguem favoráveis para atividade econômica doméstica no curto prazo</a:t>
            </a:r>
          </a:p>
        </p:txBody>
      </p:sp>
    </p:spTree>
    <p:extLst>
      <p:ext uri="{BB962C8B-B14F-4D97-AF65-F5344CB8AC3E}">
        <p14:creationId xmlns:p14="http://schemas.microsoft.com/office/powerpoint/2010/main" val="1010931387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to 5">
            <a:extLst>
              <a:ext uri="{FF2B5EF4-FFF2-40B4-BE49-F238E27FC236}">
                <a16:creationId xmlns:a16="http://schemas.microsoft.com/office/drawing/2014/main" id="{3F601241-361C-430E-B22A-304AC1B756E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404366" y="871659"/>
          <a:ext cx="5664159" cy="56262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9791556" imgH="9725053" progId="Excel.Sheet.12">
                  <p:link updateAutomatic="1"/>
                </p:oleObj>
              </mc:Choice>
              <mc:Fallback>
                <p:oleObj name="Worksheet" r:id="rId3" imgW="9791556" imgH="9725053" progId="Excel.Sheet.12">
                  <p:link updateAutomatic="1"/>
                  <p:pic>
                    <p:nvPicPr>
                      <p:cNvPr id="6" name="Objeto 5">
                        <a:extLst>
                          <a:ext uri="{FF2B5EF4-FFF2-40B4-BE49-F238E27FC236}">
                            <a16:creationId xmlns:a16="http://schemas.microsoft.com/office/drawing/2014/main" id="{3F601241-361C-430E-B22A-304AC1B756E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404366" y="871659"/>
                        <a:ext cx="5664159" cy="56262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860B211-B554-471A-A208-205B8BD72C6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pt-BR" sz="2400"/>
              <a:t>Mobilidade mantém trajetória ascendente por aqui 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F3AF1ABB-24C6-49AC-9C8E-9F30730E87E2}"/>
              </a:ext>
            </a:extLst>
          </p:cNvPr>
          <p:cNvSpPr txBox="1"/>
          <p:nvPr/>
        </p:nvSpPr>
        <p:spPr>
          <a:xfrm>
            <a:off x="466889" y="647700"/>
            <a:ext cx="97371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Mobilidade já supera nível pré-pandemia em algumas regiões do país, favorecendo o setor de serviços.</a:t>
            </a:r>
          </a:p>
        </p:txBody>
      </p:sp>
      <p:graphicFrame>
        <p:nvGraphicFramePr>
          <p:cNvPr id="5" name="Objeto 4">
            <a:extLst>
              <a:ext uri="{FF2B5EF4-FFF2-40B4-BE49-F238E27FC236}">
                <a16:creationId xmlns:a16="http://schemas.microsoft.com/office/drawing/2014/main" id="{DE17ABDC-9542-4DE5-B49E-58538F9E75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0656350"/>
              </p:ext>
            </p:extLst>
          </p:nvPr>
        </p:nvGraphicFramePr>
        <p:xfrm>
          <a:off x="-1256108" y="927803"/>
          <a:ext cx="9383471" cy="53386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5" imgW="7715317" imgH="4391234" progId="Excel.Sheet.12">
                  <p:link updateAutomatic="1"/>
                </p:oleObj>
              </mc:Choice>
              <mc:Fallback>
                <p:oleObj name="Worksheet" r:id="rId5" imgW="7715317" imgH="4391234" progId="Excel.Sheet.12">
                  <p:link updateAutomatic="1"/>
                  <p:pic>
                    <p:nvPicPr>
                      <p:cNvPr id="5" name="Objeto 4">
                        <a:extLst>
                          <a:ext uri="{FF2B5EF4-FFF2-40B4-BE49-F238E27FC236}">
                            <a16:creationId xmlns:a16="http://schemas.microsoft.com/office/drawing/2014/main" id="{DE17ABDC-9542-4DE5-B49E-58538F9E75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-1256108" y="927803"/>
                        <a:ext cx="9383471" cy="53386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aixaDeTexto 9">
            <a:extLst>
              <a:ext uri="{FF2B5EF4-FFF2-40B4-BE49-F238E27FC236}">
                <a16:creationId xmlns:a16="http://schemas.microsoft.com/office/drawing/2014/main" id="{670BBF62-53D8-47B8-9B97-2DDE91F4DD1A}"/>
              </a:ext>
            </a:extLst>
          </p:cNvPr>
          <p:cNvSpPr txBox="1"/>
          <p:nvPr/>
        </p:nvSpPr>
        <p:spPr>
          <a:xfrm>
            <a:off x="-24064" y="6378424"/>
            <a:ext cx="10262938" cy="27699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D7D31"/>
              </a:buClr>
              <a:buSzPct val="100000"/>
              <a:buFont typeface="Tw Cen MT" panose="020B0602020104020603" pitchFamily="34" charset="0"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Fonte: Google, Community </a:t>
            </a:r>
            <a:r>
              <a:rPr kumimoji="0" lang="pt-BR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Mobility</a:t>
            </a:r>
            <a:r>
              <a:rPr kumimoji="0" lang="pt-B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pt-BR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Reports</a:t>
            </a:r>
            <a:r>
              <a:rPr kumimoji="0" lang="pt-B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- Data da pesquisa: 05/10/21 - Elaboração: BB/Assessoramento Econômico</a:t>
            </a: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F301F51F-5A20-4D87-9024-1C1A0189182C}"/>
              </a:ext>
            </a:extLst>
          </p:cNvPr>
          <p:cNvSpPr/>
          <p:nvPr/>
        </p:nvSpPr>
        <p:spPr>
          <a:xfrm>
            <a:off x="10238874" y="5054985"/>
            <a:ext cx="193422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7624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Mobilidade média</a:t>
            </a:r>
          </a:p>
          <a:p>
            <a:pPr marL="0" marR="0" lvl="0" indent="0" algn="l" defTabSz="7624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01.09.2021 a 30.09.2021 </a:t>
            </a:r>
          </a:p>
        </p:txBody>
      </p:sp>
    </p:spTree>
    <p:extLst>
      <p:ext uri="{BB962C8B-B14F-4D97-AF65-F5344CB8AC3E}">
        <p14:creationId xmlns:p14="http://schemas.microsoft.com/office/powerpoint/2010/main" val="27572632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E558B85B-E6D5-446D-93AE-BDFA77993C48}"/>
              </a:ext>
            </a:extLst>
          </p:cNvPr>
          <p:cNvSpPr/>
          <p:nvPr/>
        </p:nvSpPr>
        <p:spPr>
          <a:xfrm>
            <a:off x="0" y="1039018"/>
            <a:ext cx="12192000" cy="52979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Espaço Reservado para Texto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t-BR"/>
              <a:t>Recuperação é generalizada, embora não homogênea</a:t>
            </a:r>
          </a:p>
        </p:txBody>
      </p:sp>
      <p:pic>
        <p:nvPicPr>
          <p:cNvPr id="17" name="Imagem 16">
            <a:extLst>
              <a:ext uri="{FF2B5EF4-FFF2-40B4-BE49-F238E27FC236}">
                <a16:creationId xmlns:a16="http://schemas.microsoft.com/office/drawing/2014/main" id="{11EEC3DD-1276-44E9-AA4C-D382FD8490A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838" r="177" b="285"/>
          <a:stretch/>
        </p:blipFill>
        <p:spPr>
          <a:xfrm>
            <a:off x="463269" y="1087676"/>
            <a:ext cx="9084491" cy="5249277"/>
          </a:xfrm>
          <a:prstGeom prst="rect">
            <a:avLst/>
          </a:prstGeom>
        </p:spPr>
      </p:pic>
      <p:sp>
        <p:nvSpPr>
          <p:cNvPr id="18" name="Retângulo 17">
            <a:extLst>
              <a:ext uri="{FF2B5EF4-FFF2-40B4-BE49-F238E27FC236}">
                <a16:creationId xmlns:a16="http://schemas.microsoft.com/office/drawing/2014/main" id="{F64BFFF2-4E93-4C01-9A0D-17A4CE258B30}"/>
              </a:ext>
            </a:extLst>
          </p:cNvPr>
          <p:cNvSpPr/>
          <p:nvPr/>
        </p:nvSpPr>
        <p:spPr>
          <a:xfrm>
            <a:off x="9689284" y="1827991"/>
            <a:ext cx="2361192" cy="3270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 acumulado no ano até junho, </a:t>
            </a: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00B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91,1%</a:t>
            </a:r>
            <a:r>
              <a:rPr kumimoji="0" lang="pt-BR" sz="28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dos munícipios brasileiros apresentaram crescimento.</a:t>
            </a:r>
          </a:p>
        </p:txBody>
      </p:sp>
      <p:sp>
        <p:nvSpPr>
          <p:cNvPr id="19" name="Retângulo 18">
            <a:extLst>
              <a:ext uri="{FF2B5EF4-FFF2-40B4-BE49-F238E27FC236}">
                <a16:creationId xmlns:a16="http://schemas.microsoft.com/office/drawing/2014/main" id="{2806FE4C-EB99-4008-95E4-E515AB0808AB}"/>
              </a:ext>
            </a:extLst>
          </p:cNvPr>
          <p:cNvSpPr/>
          <p:nvPr/>
        </p:nvSpPr>
        <p:spPr>
          <a:xfrm>
            <a:off x="1187018" y="1554460"/>
            <a:ext cx="8299855" cy="547062"/>
          </a:xfrm>
          <a:prstGeom prst="rect">
            <a:avLst/>
          </a:prstGeom>
          <a:noFill/>
          <a:ln w="19050">
            <a:solidFill>
              <a:schemeClr val="accent1"/>
            </a:solidFill>
            <a:prstDash val="sysDash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272D7751-8480-4146-BFBA-00FC55788845}"/>
              </a:ext>
            </a:extLst>
          </p:cNvPr>
          <p:cNvSpPr txBox="1"/>
          <p:nvPr/>
        </p:nvSpPr>
        <p:spPr>
          <a:xfrm>
            <a:off x="20011" y="1455191"/>
            <a:ext cx="11870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b="1" i="0" u="none" strike="noStrike" kern="1200" cap="none" spc="0" normalizeH="0" baseline="0" noProof="0">
                <a:ln>
                  <a:noFill/>
                </a:ln>
                <a:solidFill>
                  <a:srgbClr val="00B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Variação positiva</a:t>
            </a:r>
          </a:p>
        </p:txBody>
      </p:sp>
      <p:graphicFrame>
        <p:nvGraphicFramePr>
          <p:cNvPr id="22" name="Objeto 21">
            <a:extLst>
              <a:ext uri="{FF2B5EF4-FFF2-40B4-BE49-F238E27FC236}">
                <a16:creationId xmlns:a16="http://schemas.microsoft.com/office/drawing/2014/main" id="{66E7F650-FCDE-454D-879E-C4717099392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6419878"/>
          <a:ext cx="9547761" cy="2055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4" imgW="10467867" imgH="209578" progId="Excel.Sheet.12">
                  <p:link updateAutomatic="1"/>
                </p:oleObj>
              </mc:Choice>
              <mc:Fallback>
                <p:oleObj name="Worksheet" r:id="rId4" imgW="10467867" imgH="209578" progId="Excel.Sheet.12">
                  <p:link updateAutomatic="1"/>
                  <p:pic>
                    <p:nvPicPr>
                      <p:cNvPr id="22" name="Objeto 21">
                        <a:extLst>
                          <a:ext uri="{FF2B5EF4-FFF2-40B4-BE49-F238E27FC236}">
                            <a16:creationId xmlns:a16="http://schemas.microsoft.com/office/drawing/2014/main" id="{66E7F650-FCDE-454D-879E-C471709939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6419878"/>
                        <a:ext cx="9547761" cy="2055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tângulo 2">
            <a:extLst>
              <a:ext uri="{FF2B5EF4-FFF2-40B4-BE49-F238E27FC236}">
                <a16:creationId xmlns:a16="http://schemas.microsoft.com/office/drawing/2014/main" id="{4D67DEB7-1DDE-41B5-A574-F183DD6B8E73}"/>
              </a:ext>
            </a:extLst>
          </p:cNvPr>
          <p:cNvSpPr/>
          <p:nvPr/>
        </p:nvSpPr>
        <p:spPr>
          <a:xfrm>
            <a:off x="463270" y="669686"/>
            <a:ext cx="6335773" cy="369332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pt-BR"/>
              <a:t>Indicador de Dinamismo Econômico (Variação acumulada no ano)</a:t>
            </a:r>
          </a:p>
        </p:txBody>
      </p:sp>
    </p:spTree>
    <p:extLst>
      <p:ext uri="{BB962C8B-B14F-4D97-AF65-F5344CB8AC3E}">
        <p14:creationId xmlns:p14="http://schemas.microsoft.com/office/powerpoint/2010/main" val="648127805"/>
      </p:ext>
    </p:extLst>
  </p:cSld>
  <p:clrMapOvr>
    <a:masterClrMapping/>
  </p:clrMapOvr>
</p:sld>
</file>

<file path=ppt/theme/theme1.xml><?xml version="1.0" encoding="utf-8"?>
<a:theme xmlns:a="http://schemas.openxmlformats.org/drawingml/2006/main" name="1_Tema da Tesouraria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Tema da Tesouraria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0.xml><?xml version="1.0" encoding="utf-8"?>
<a:theme xmlns:a="http://schemas.openxmlformats.org/drawingml/2006/main" name="2_Tema da Tesouraria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Tema da Tesourari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0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7408A495A9C6B4E967B653925DBC607" ma:contentTypeVersion="13" ma:contentTypeDescription="Create a new document." ma:contentTypeScope="" ma:versionID="7e1ce4b41eb5cec5c6ffa2096f845bf1">
  <xsd:schema xmlns:xsd="http://www.w3.org/2001/XMLSchema" xmlns:xs="http://www.w3.org/2001/XMLSchema" xmlns:p="http://schemas.microsoft.com/office/2006/metadata/properties" xmlns:ns3="e82781a2-d3a8-470c-ba65-18e3a99a9129" xmlns:ns4="c6b19ba8-e2b5-4644-8c02-ad14d97db33e" targetNamespace="http://schemas.microsoft.com/office/2006/metadata/properties" ma:root="true" ma:fieldsID="cf11421743ac39bece0869197f7b2364" ns3:_="" ns4:_="">
    <xsd:import namespace="e82781a2-d3a8-470c-ba65-18e3a99a9129"/>
    <xsd:import namespace="c6b19ba8-e2b5-4644-8c02-ad14d97db33e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82781a2-d3a8-470c-ba65-18e3a99a9129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b19ba8-e2b5-4644-8c02-ad14d97db33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227E812-8AC9-412B-9310-9F69D4A51FE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F20C237-6C04-4DB3-9085-5ABC93BC5386}">
  <ds:schemaRefs>
    <ds:schemaRef ds:uri="c6b19ba8-e2b5-4644-8c02-ad14d97db33e"/>
    <ds:schemaRef ds:uri="e82781a2-d3a8-470c-ba65-18e3a99a912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7C7E85BB-B969-4BE0-8F69-0500812EB015}">
  <ds:schemaRefs>
    <ds:schemaRef ds:uri="c6b19ba8-e2b5-4644-8c02-ad14d97db33e"/>
    <ds:schemaRef ds:uri="e82781a2-d3a8-470c-ba65-18e3a99a912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839</Words>
  <Application>Microsoft Office PowerPoint</Application>
  <PresentationFormat>Widescreen</PresentationFormat>
  <Paragraphs>221</Paragraphs>
  <Slides>30</Slides>
  <Notes>7</Notes>
  <HiddenSlides>2</HiddenSlides>
  <MMClips>0</MMClips>
  <ScaleCrop>false</ScaleCrop>
  <HeadingPairs>
    <vt:vector size="8" baseType="variant">
      <vt:variant>
        <vt:lpstr>Fontes usadas</vt:lpstr>
      </vt:variant>
      <vt:variant>
        <vt:i4>7</vt:i4>
      </vt:variant>
      <vt:variant>
        <vt:lpstr>Tema</vt:lpstr>
      </vt:variant>
      <vt:variant>
        <vt:i4>3</vt:i4>
      </vt:variant>
      <vt:variant>
        <vt:lpstr>Vínculos</vt:lpstr>
      </vt:variant>
      <vt:variant>
        <vt:i4>15</vt:i4>
      </vt:variant>
      <vt:variant>
        <vt:lpstr>Títulos de slides</vt:lpstr>
      </vt:variant>
      <vt:variant>
        <vt:i4>30</vt:i4>
      </vt:variant>
    </vt:vector>
  </HeadingPairs>
  <TitlesOfParts>
    <vt:vector size="55" baseType="lpstr">
      <vt:lpstr>Arial</vt:lpstr>
      <vt:lpstr>BancoDoBrasil Textos ExtraBold</vt:lpstr>
      <vt:lpstr>BancoDoBrasil Titulos Light</vt:lpstr>
      <vt:lpstr>BancoDoBrasil Titulos Medium</vt:lpstr>
      <vt:lpstr>Calibri</vt:lpstr>
      <vt:lpstr>Segoe UI</vt:lpstr>
      <vt:lpstr>Tw Cen MT</vt:lpstr>
      <vt:lpstr>1_Tema da Tesouraria</vt:lpstr>
      <vt:lpstr>2_Tema da Tesouraria</vt:lpstr>
      <vt:lpstr>4_Tema da Tesouraria</vt:lpstr>
      <vt:lpstr>file:///\\SRIBSA09085.df.intrabb.bb.com.br\BB8555BSA09$\Interna\Para%20atualização\Leandro\Meta%20das%20Taxa%20Básica%20de%20Juros%20dos%20Bancos%20Centrais.xlsx!CPI_Graf</vt:lpstr>
      <vt:lpstr>file:///\\intrabb.bb.com.br\MANDF\TESOU-GEASE\Interna\Planilha\Dados%20Regionais\Market%20Update\Covid\mobilidade%20-%20Google%20-%20aba%20auxiliar%20%20(03%20series).xlsx!MAPA_RECREAÇÃO!L6C8:L34C23</vt:lpstr>
      <vt:lpstr>file:///\\intrabb.bb.com.br\MANDF\TESOU-GEASE\Interna\Planilha\Dados%20Regionais\Market%20Update\Covid\mobilidade%20-%20Google%20-%20aba%20auxiliar%20%20(03%20series).xlsx!G_%20raio%20comparativo%20!%5bmobilidade%20-%20Google%20-%20aba%20auxiliar%20%20(03%20series).xlsx%5dG_%20raio%20comparativo%20%20Gráfico%202</vt:lpstr>
      <vt:lpstr>file:///\\intrabb.bb.com.br\mandf\TESOU-GEASE\Interna\Planilha\Dados%20Regionais\Estudos%20Econômicos\44%20IDE_IPE\Fonte.xlsx!Planilha1!L5C1</vt:lpstr>
      <vt:lpstr>file:///\\intrabb.bb.com.br\mandf\TESOU-GEASE\Interna\Planilha\Dados%20Regionais\Cenário%20Regional\6%20Modelagem\Projeções\Cálculos%20PIB%20Regional.xlsx!G_branco_2022!%5bCálculos%20PIB%20Regional.xlsx%5dG_branco_2022%20Gráfico%201</vt:lpstr>
      <vt:lpstr>file:///\\SRIBSA09085.df.intrabb.bb.com.br\BB8555BSA09$\Interna\Para%20atualização\Trogo\Inflação%20IPCA%2012%20meses%20%20vs%20IPCA%20anualizado.xlsx!IPCA%20oficial%202021</vt:lpstr>
      <vt:lpstr>file:///\\SRIBSA09085.df.intrabb.bb.com.br\BB8555BSA09$\Interna\Para%20atualização\Leandro\Câmbio%20-%20MSCI%20e%20Ptax.xlsx!Gráf1</vt:lpstr>
      <vt:lpstr>file:///\\SRIBSA09085.df.intrabb.bb.com.br\BB8555BSA09$\Interna\Planilha\Dados%20Países\Brasil\Setor%20Externo\Risco%20País%20e%20Câmbio\Volatilidade%20Cambio\Volatilidade%20Real%20x%20MSCI%20Moedas%20Emergentes.xlsx!Gráf2</vt:lpstr>
      <vt:lpstr>file:///G:\Interna\Para%20atualização\Trogo\Câmbio_CRB%20Alimentos.xlsx!Gráf1</vt:lpstr>
      <vt:lpstr>file:///\\intrabb.bb.com.br\mandf\TESOU-GEASE\Interna\Planilha\Dados%20Regionais\Estudos%20Econômicos\44%20IDE_IPE\2%20Base%20de%20Dados\Indicador%20Gestao%20Fiscal\Indicador_Gestao_Fiscal.xlsx!Auxiliar!L2C17:L6C18</vt:lpstr>
      <vt:lpstr>file:///\\intrabb.bb.com.br\mandf\TESOU-GEASE\Interna\Planilha\Dados%20Regionais\Estudos%20Econômicos\44%20IDE_IPE\2%20Base%20de%20Dados\Indicador%20Gestao%20Fiscal\Indicador_Gestao_Fiscal.xlsx!Gráfico1</vt:lpstr>
      <vt:lpstr>file:///\\intrabb.bb.com.br\mandf\TESOU-GEASE\Interna\Planilha\Dados%20Regionais\Estudos%20Econômicos\44%20IDE_IPE\2%20Base%20de%20Dados\Indicador%20Gestao%20Fiscal\Indicador_Gestao_Fiscal.xlsx!Auxiliar!L10C11:L14C12</vt:lpstr>
      <vt:lpstr>file:///\\intrabb.bb.com.br\mandf\TESOU-GEASE\Interna\Planilha\Dados%20Regionais\Estudos%20Econômicos\44%20IDE_IPE\2%20Base%20de%20Dados\Indicador%20Gestao%20Fiscal\Indicador_Gestao_Fiscal.xlsx!Auxiliar!L10C2:L14C3</vt:lpstr>
      <vt:lpstr>file:///\\intrabb.bb.com.br\mandf\TESOU-GEASE\Interna\Planilha\Dados%20Regionais\Estudos%20Econômicos\44%20IDE_IPE\2%20Base%20de%20Dados\Indicador%20Gestao%20Fiscal\Indicador_Gestao_Fiscal.xlsx!Auxiliar!L10C5:L14C6</vt:lpstr>
      <vt:lpstr>file:///\\intrabb.bb.com.br\mandf\TESOU-GEASE\Interna\Planilha\Dados%20Regionais\Estudos%20Econômicos\44%20IDE_IPE\2%20Base%20de%20Dados\Indicador%20Gestao%20Fiscal\Indicador_Gestao_Fiscal.xlsx!Auxiliar!L10C8:L14C9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Juliana Nascimento Machado</dc:creator>
  <cp:lastModifiedBy>Ronaldo Jose Pereira Tavora</cp:lastModifiedBy>
  <cp:revision>4</cp:revision>
  <dcterms:created xsi:type="dcterms:W3CDTF">2021-08-17T17:01:59Z</dcterms:created>
  <dcterms:modified xsi:type="dcterms:W3CDTF">2021-10-07T17:22:58Z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ba22eba-d59e-42ba-acb9-085eb1026b66_Enabled">
    <vt:lpwstr>true</vt:lpwstr>
  </property>
  <property fmtid="{D5CDD505-2E9C-101B-9397-08002B2CF9AE}" pid="3" name="MSIP_Label_1ba22eba-d59e-42ba-acb9-085eb1026b66_SetDate">
    <vt:lpwstr>2021-10-07T17:22:58Z</vt:lpwstr>
  </property>
  <property fmtid="{D5CDD505-2E9C-101B-9397-08002B2CF9AE}" pid="4" name="MSIP_Label_1ba22eba-d59e-42ba-acb9-085eb1026b66_Method">
    <vt:lpwstr>Privileged</vt:lpwstr>
  </property>
  <property fmtid="{D5CDD505-2E9C-101B-9397-08002B2CF9AE}" pid="5" name="MSIP_Label_1ba22eba-d59e-42ba-acb9-085eb1026b66_Name">
    <vt:lpwstr>1ba22eba-d59e-42ba-acb9-085eb1026b66</vt:lpwstr>
  </property>
  <property fmtid="{D5CDD505-2E9C-101B-9397-08002B2CF9AE}" pid="6" name="MSIP_Label_1ba22eba-d59e-42ba-acb9-085eb1026b66_SiteId">
    <vt:lpwstr>ea0c2907-38d2-4181-8750-b0b190b60443</vt:lpwstr>
  </property>
  <property fmtid="{D5CDD505-2E9C-101B-9397-08002B2CF9AE}" pid="7" name="MSIP_Label_1ba22eba-d59e-42ba-acb9-085eb1026b66_ActionId">
    <vt:lpwstr>ce191ac8-23c7-4c2a-926e-7682a53b1a7b</vt:lpwstr>
  </property>
  <property fmtid="{D5CDD505-2E9C-101B-9397-08002B2CF9AE}" pid="8" name="MSIP_Label_1ba22eba-d59e-42ba-acb9-085eb1026b66_ContentBits">
    <vt:lpwstr>1</vt:lpwstr>
  </property>
</Properties>
</file>